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84" r:id="rId5"/>
    <p:sldId id="327" r:id="rId6"/>
    <p:sldId id="300" r:id="rId7"/>
    <p:sldId id="301" r:id="rId8"/>
    <p:sldId id="315" r:id="rId9"/>
    <p:sldId id="302" r:id="rId10"/>
    <p:sldId id="304" r:id="rId11"/>
    <p:sldId id="305" r:id="rId12"/>
    <p:sldId id="306" r:id="rId13"/>
    <p:sldId id="313" r:id="rId14"/>
    <p:sldId id="316" r:id="rId15"/>
    <p:sldId id="307" r:id="rId16"/>
    <p:sldId id="308" r:id="rId17"/>
    <p:sldId id="310" r:id="rId18"/>
    <p:sldId id="311" r:id="rId19"/>
    <p:sldId id="312" r:id="rId20"/>
    <p:sldId id="314" r:id="rId21"/>
    <p:sldId id="317" r:id="rId22"/>
    <p:sldId id="319" r:id="rId23"/>
    <p:sldId id="320" r:id="rId24"/>
    <p:sldId id="318" r:id="rId25"/>
    <p:sldId id="325" r:id="rId26"/>
    <p:sldId id="326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  <p:embeddedFont>
      <p:font typeface="에스코어 드림 6 Bold" panose="020B0703030302020204" pitchFamily="34" charset="-127"/>
      <p:regular r:id="rId34"/>
      <p:bold r:id="rId35"/>
    </p:embeddedFont>
    <p:embeddedFont>
      <p:font typeface="에스코어 드림 8 Heavy" panose="020B0903030302020204" pitchFamily="34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26"/>
  </p:normalViewPr>
  <p:slideViewPr>
    <p:cSldViewPr snapToGrid="0">
      <p:cViewPr varScale="1">
        <p:scale>
          <a:sx n="111" d="100"/>
          <a:sy n="111" d="100"/>
        </p:scale>
        <p:origin x="8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원석" userId="36cc9080817a7482" providerId="LiveId" clId="{BA1CC60A-2CCB-604F-A6F5-2BD388607201}"/>
    <pc:docChg chg="delSld">
      <pc:chgData name="송 원석" userId="36cc9080817a7482" providerId="LiveId" clId="{BA1CC60A-2CCB-604F-A6F5-2BD388607201}" dt="2023-01-16T07:06:27.792" v="0" actId="2696"/>
      <pc:docMkLst>
        <pc:docMk/>
      </pc:docMkLst>
      <pc:sldChg chg="del">
        <pc:chgData name="송 원석" userId="36cc9080817a7482" providerId="LiveId" clId="{BA1CC60A-2CCB-604F-A6F5-2BD388607201}" dt="2023-01-16T07:06:27.792" v="0" actId="2696"/>
        <pc:sldMkLst>
          <pc:docMk/>
          <pc:sldMk cId="144606046" sldId="260"/>
        </pc:sldMkLst>
      </pc:sldChg>
    </pc:docChg>
  </pc:docChgLst>
  <pc:docChgLst>
    <pc:chgData name="송 원석" userId="36cc9080817a7482" providerId="LiveId" clId="{FA85B955-E02D-4B4E-A0D9-9FB965380202}"/>
    <pc:docChg chg="modSld">
      <pc:chgData name="송 원석" userId="36cc9080817a7482" providerId="LiveId" clId="{FA85B955-E02D-4B4E-A0D9-9FB965380202}" dt="2023-01-17T05:05:29.759" v="1" actId="14100"/>
      <pc:docMkLst>
        <pc:docMk/>
      </pc:docMkLst>
      <pc:sldChg chg="modSp mod">
        <pc:chgData name="송 원석" userId="36cc9080817a7482" providerId="LiveId" clId="{FA85B955-E02D-4B4E-A0D9-9FB965380202}" dt="2023-01-17T05:05:29.759" v="1" actId="14100"/>
        <pc:sldMkLst>
          <pc:docMk/>
          <pc:sldMk cId="4204664464" sldId="279"/>
        </pc:sldMkLst>
        <pc:spChg chg="mod">
          <ac:chgData name="송 원석" userId="36cc9080817a7482" providerId="LiveId" clId="{FA85B955-E02D-4B4E-A0D9-9FB965380202}" dt="2023-01-17T05:05:25.751" v="0" actId="14100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송 원석" userId="36cc9080817a7482" providerId="LiveId" clId="{FA85B955-E02D-4B4E-A0D9-9FB965380202}" dt="2023-01-17T05:05:29.759" v="1" actId="14100"/>
          <ac:spMkLst>
            <pc:docMk/>
            <pc:sldMk cId="4204664464" sldId="279"/>
            <ac:spMk id="66" creationId="{782872EF-3F5D-A08F-8690-C3DF924B6ADC}"/>
          </ac:spMkLst>
        </pc:spChg>
      </pc:sldChg>
    </pc:docChg>
  </pc:docChgLst>
  <pc:docChgLst>
    <pc:chgData name="원석 송" userId="36cc9080817a7482" providerId="LiveId" clId="{C2BD3369-AF47-7242-92EB-E06D87623080}"/>
    <pc:docChg chg="undo custSel addSld delSld modSld sldOrd">
      <pc:chgData name="원석 송" userId="36cc9080817a7482" providerId="LiveId" clId="{C2BD3369-AF47-7242-92EB-E06D87623080}" dt="2023-03-09T02:34:07.067" v="8506" actId="1076"/>
      <pc:docMkLst>
        <pc:docMk/>
      </pc:docMkLst>
      <pc:sldChg chg="modSp mod">
        <pc:chgData name="원석 송" userId="36cc9080817a7482" providerId="LiveId" clId="{C2BD3369-AF47-7242-92EB-E06D87623080}" dt="2023-03-07T05:07:37.204" v="4" actId="20577"/>
        <pc:sldMkLst>
          <pc:docMk/>
          <pc:sldMk cId="498268776" sldId="256"/>
        </pc:sldMkLst>
        <pc:spChg chg="mod">
          <ac:chgData name="원석 송" userId="36cc9080817a7482" providerId="LiveId" clId="{C2BD3369-AF47-7242-92EB-E06D87623080}" dt="2023-03-07T05:07:37.204" v="4" actId="20577"/>
          <ac:spMkLst>
            <pc:docMk/>
            <pc:sldMk cId="498268776" sldId="256"/>
            <ac:spMk id="12" creationId="{F714D0BB-1FF1-3737-069B-444AB0B1E38B}"/>
          </ac:spMkLst>
        </pc:spChg>
      </pc:sldChg>
      <pc:sldChg chg="delSp modSp add mod">
        <pc:chgData name="원석 송" userId="36cc9080817a7482" providerId="LiveId" clId="{C2BD3369-AF47-7242-92EB-E06D87623080}" dt="2023-03-07T07:50:30.604" v="5936" actId="478"/>
        <pc:sldMkLst>
          <pc:docMk/>
          <pc:sldMk cId="942096875" sldId="257"/>
        </pc:sldMkLst>
        <pc:spChg chg="mod">
          <ac:chgData name="원석 송" userId="36cc9080817a7482" providerId="LiveId" clId="{C2BD3369-AF47-7242-92EB-E06D87623080}" dt="2023-03-07T05:09:34.114" v="182" actId="20577"/>
          <ac:spMkLst>
            <pc:docMk/>
            <pc:sldMk cId="942096875" sldId="257"/>
            <ac:spMk id="2" creationId="{F5E4255C-EE05-A0CC-9810-06ACD7C53AEE}"/>
          </ac:spMkLst>
        </pc:spChg>
        <pc:spChg chg="del">
          <ac:chgData name="원석 송" userId="36cc9080817a7482" providerId="LiveId" clId="{C2BD3369-AF47-7242-92EB-E06D87623080}" dt="2023-03-07T07:50:30.604" v="5936" actId="478"/>
          <ac:spMkLst>
            <pc:docMk/>
            <pc:sldMk cId="942096875" sldId="257"/>
            <ac:spMk id="3" creationId="{A1650965-23C3-7C44-82D1-B062772D628C}"/>
          </ac:spMkLst>
        </pc:spChg>
      </pc:sldChg>
      <pc:sldChg chg="modSp add mod">
        <pc:chgData name="원석 송" userId="36cc9080817a7482" providerId="LiveId" clId="{C2BD3369-AF47-7242-92EB-E06D87623080}" dt="2023-03-07T05:10:14.359" v="225" actId="20577"/>
        <pc:sldMkLst>
          <pc:docMk/>
          <pc:sldMk cId="968395086" sldId="259"/>
        </pc:sldMkLst>
        <pc:spChg chg="mod">
          <ac:chgData name="원석 송" userId="36cc9080817a7482" providerId="LiveId" clId="{C2BD3369-AF47-7242-92EB-E06D87623080}" dt="2023-03-07T05:10:14.359" v="225" actId="20577"/>
          <ac:spMkLst>
            <pc:docMk/>
            <pc:sldMk cId="968395086" sldId="259"/>
            <ac:spMk id="7" creationId="{0868739D-7F30-8ABF-EA9C-698E9E6777BD}"/>
          </ac:spMkLst>
        </pc:spChg>
      </pc:sldChg>
      <pc:sldChg chg="modSp mod">
        <pc:chgData name="원석 송" userId="36cc9080817a7482" providerId="LiveId" clId="{C2BD3369-AF47-7242-92EB-E06D87623080}" dt="2023-03-07T07:35:59.199" v="5929" actId="14100"/>
        <pc:sldMkLst>
          <pc:docMk/>
          <pc:sldMk cId="349889502" sldId="271"/>
        </pc:sldMkLst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" creationId="{F6E34651-DB92-FFD7-76FA-0359E57E324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3" creationId="{34BEA6A5-7232-DBC0-C1FF-6973B227625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" creationId="{128EFF6B-4EB6-2631-A9EF-37D5CF50CE4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" creationId="{12DA3A0A-0EDE-2823-E80D-0E7A27A256A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" creationId="{AB6722DE-68FA-A7A8-F025-8AD62C28D09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" creationId="{324737ED-DE5F-62E5-6E15-EE2B2FA8E7E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" creationId="{FF78D94A-B87D-6552-9854-F3309C337D4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0" creationId="{E024CC43-C468-3165-502A-BD3E1AB40DFF}"/>
          </ac:spMkLst>
        </pc:spChg>
        <pc:spChg chg="mod">
          <ac:chgData name="원석 송" userId="36cc9080817a7482" providerId="LiveId" clId="{C2BD3369-AF47-7242-92EB-E06D87623080}" dt="2023-03-07T07:35:54.552" v="5928" actId="14100"/>
          <ac:spMkLst>
            <pc:docMk/>
            <pc:sldMk cId="349889502" sldId="271"/>
            <ac:spMk id="14" creationId="{B29E5528-627E-4C80-E16B-37E11FD2B19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7" creationId="{DA448AC7-6970-4A2B-531C-35CC7969886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8" creationId="{C282649F-FA32-2C39-E616-1C0755DA28C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9" creationId="{6E24E394-68D9-7AE1-FA22-6A217197148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0" creationId="{C9FA437C-0287-AFBF-79E8-872258FC5989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1" creationId="{6AD8B6E0-40AE-76A0-6A64-E430EB88A80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2" creationId="{5C06ACDD-E689-3119-4FA8-F0CFD0575D5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4" creationId="{02BC7B53-7B53-65BA-F2DC-F148224D6C3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5" creationId="{349D6D0E-BA01-49B3-FAF4-D4EC5374D8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6" creationId="{3528F117-FF58-BDBA-EBE0-B7762136BCC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8" creationId="{F535597F-0736-6F1C-76AB-EBE14FDF6EF8}"/>
          </ac:spMkLst>
        </pc:spChg>
        <pc:spChg chg="mod">
          <ac:chgData name="원석 송" userId="36cc9080817a7482" providerId="LiveId" clId="{C2BD3369-AF47-7242-92EB-E06D87623080}" dt="2023-03-07T07:35:59.199" v="5929" actId="14100"/>
          <ac:spMkLst>
            <pc:docMk/>
            <pc:sldMk cId="349889502" sldId="271"/>
            <ac:spMk id="33" creationId="{92C23FD8-855C-64FE-D5A4-3C6B824E259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1" creationId="{C5271DF9-4836-B77C-7FB8-1A98C12862A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5" creationId="{B51318CD-AED3-2850-5805-D125994B72A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6" creationId="{7F0EA461-84DB-CFF0-1CFA-3D25022BB90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7" creationId="{617C44BB-8535-D927-1F79-FC0EBB28F24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8" creationId="{07BD65EA-46B6-90FA-DB43-C36F062750F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9" creationId="{80550BA0-F241-BC93-286D-FC902CA808E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50" creationId="{DCF4D437-748C-8C1C-110F-16D0DE7C84C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8" creationId="{C97A6D55-585D-B3E0-5FC9-1BCB1DD5372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0" creationId="{E88140D4-0FA8-0041-1493-021B8905174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1" creationId="{46222197-D909-72E3-1794-AA0DFCD04ED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9" creationId="{772D921C-CE1B-E2F5-A7CE-0EDB695D5FA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0" creationId="{181E0FB8-5757-FBFF-5FE5-E329969983D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1" creationId="{80A6E5AA-854B-5AEC-AD51-6D70AC05912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2" creationId="{0D29CECB-2DF2-DF3A-30AD-76569A9C05F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3" creationId="{18F31471-AA47-6F2C-920B-E5CDF79CEC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4" creationId="{3A30B0AB-1CC7-3D4E-C176-A0AB7F098678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5" creationId="{1A44C4B5-2180-872C-04E2-C34E3C43C68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6" creationId="{3F29FDC6-BE68-C2D7-66C9-C3A15356D6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8" creationId="{D637EB9E-CAFB-D7AC-AA77-A44329DE72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9" creationId="{5BF3C002-10CF-0547-967A-CE67A2E2FFE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4" creationId="{FF622E29-C539-2651-1D9D-B80B33AC58B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5" creationId="{9694D0BF-38C9-43AA-ED62-0201F61488AD}"/>
          </ac:spMkLst>
        </pc:spChg>
      </pc:sldChg>
      <pc:sldChg chg="modSp mod ord">
        <pc:chgData name="원석 송" userId="36cc9080817a7482" providerId="LiveId" clId="{C2BD3369-AF47-7242-92EB-E06D87623080}" dt="2023-03-09T02:31:41.771" v="8501" actId="14100"/>
        <pc:sldMkLst>
          <pc:docMk/>
          <pc:sldMk cId="2104782413" sldId="272"/>
        </pc:sldMkLst>
        <pc:spChg chg="mod">
          <ac:chgData name="원석 송" userId="36cc9080817a7482" providerId="LiveId" clId="{C2BD3369-AF47-7242-92EB-E06D87623080}" dt="2023-03-07T07:36:43.272" v="5934" actId="2711"/>
          <ac:spMkLst>
            <pc:docMk/>
            <pc:sldMk cId="2104782413" sldId="272"/>
            <ac:spMk id="9" creationId="{D004774C-5A8C-2466-C7E4-1399B8125F4D}"/>
          </ac:spMkLst>
        </pc:spChg>
        <pc:picChg chg="mod">
          <ac:chgData name="원석 송" userId="36cc9080817a7482" providerId="LiveId" clId="{C2BD3369-AF47-7242-92EB-E06D87623080}" dt="2023-03-09T02:31:37.403" v="8499" actId="14100"/>
          <ac:picMkLst>
            <pc:docMk/>
            <pc:sldMk cId="2104782413" sldId="272"/>
            <ac:picMk id="2" creationId="{AABB8C1D-B99D-00F0-0730-BADC67139F17}"/>
          </ac:picMkLst>
        </pc:picChg>
        <pc:picChg chg="mod">
          <ac:chgData name="원석 송" userId="36cc9080817a7482" providerId="LiveId" clId="{C2BD3369-AF47-7242-92EB-E06D87623080}" dt="2023-03-09T02:31:41.771" v="8501" actId="14100"/>
          <ac:picMkLst>
            <pc:docMk/>
            <pc:sldMk cId="2104782413" sldId="272"/>
            <ac:picMk id="3" creationId="{6BDFE0B4-0F63-EA1F-D9C8-5572AB30E9BF}"/>
          </ac:picMkLst>
        </pc:picChg>
      </pc:sldChg>
      <pc:sldChg chg="modSp mod">
        <pc:chgData name="원석 송" userId="36cc9080817a7482" providerId="LiveId" clId="{C2BD3369-AF47-7242-92EB-E06D87623080}" dt="2023-03-07T07:35:30.457" v="5926" actId="2711"/>
        <pc:sldMkLst>
          <pc:docMk/>
          <pc:sldMk cId="2340195436" sldId="274"/>
        </pc:sldMkLst>
        <pc:spChg chg="mod">
          <ac:chgData name="원석 송" userId="36cc9080817a7482" providerId="LiveId" clId="{C2BD3369-AF47-7242-92EB-E06D87623080}" dt="2023-03-07T07:35:01.758" v="5924" actId="2711"/>
          <ac:spMkLst>
            <pc:docMk/>
            <pc:sldMk cId="2340195436" sldId="274"/>
            <ac:spMk id="2" creationId="{011DD5E3-ED82-E323-45DE-F2F75B08314C}"/>
          </ac:spMkLst>
        </pc:spChg>
        <pc:spChg chg="mod">
          <ac:chgData name="원석 송" userId="36cc9080817a7482" providerId="LiveId" clId="{C2BD3369-AF47-7242-92EB-E06D87623080}" dt="2023-03-07T07:35:30.457" v="5926" actId="2711"/>
          <ac:spMkLst>
            <pc:docMk/>
            <pc:sldMk cId="2340195436" sldId="274"/>
            <ac:spMk id="3" creationId="{226AE3BD-C164-AD91-5E0F-2CD87C353C4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" creationId="{77987C95-66A6-3EA8-B728-63EE0A1CEA6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8" creationId="{8F918684-9DEC-A912-F064-80744A0BC53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1" creationId="{46EFA5C1-A84D-D06A-5B97-F57AFA5A5F5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2" creationId="{649CE059-4C8A-D4D5-81E1-82C44F925BD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3" creationId="{77DF4906-BD72-9CB5-9523-E487A42CAE5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4" creationId="{D8C06941-3207-64CB-488C-CA16286820B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6" creationId="{7F2336E3-3FB2-5828-17FE-C50251070B9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3" creationId="{1D00263B-4876-0295-3E6A-FF101B0FC90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7" creationId="{474B1194-3F6A-28E2-7E5E-5A5509787049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9" creationId="{9749D48D-D391-895D-1930-A3706AAE327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0" creationId="{06F7D8A4-5484-2B89-AFEB-0389CEF46CD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2" creationId="{000B517A-1BF7-4404-EAC3-2169EF6308D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5" creationId="{E6E631EC-C855-3957-70F3-029836BF224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6" creationId="{FBDC2FDA-BEFC-A7E1-E4F6-170F608FB46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7" creationId="{98C13B09-528A-CBA5-F32B-B614EE5196F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2" creationId="{E6FCB4D2-33B0-A4D1-47AE-EFC0733A7A0F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3" creationId="{E7530F6A-0F47-EADD-E49B-E541E801402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4" creationId="{1BF3078E-611D-1BEC-0C98-6E0A5A9B23A2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1" creationId="{043F887D-8B68-BCEB-3141-9CEA00F113E8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2" creationId="{0BCB5E99-186D-0E5A-4841-4F78DD0A2844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3" creationId="{B3261954-CC4F-0664-1BB8-D751FA1DE1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4" creationId="{12EEB321-4314-7882-8DCD-4A47C6C40F5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5" creationId="{72C4F38C-B22D-81C6-C4BE-F359DD236F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7" creationId="{70FBC88A-3846-22DE-4A52-DC3E39C2CA6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9" creationId="{B188356D-7C61-E2E5-A58F-F40E57D1694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1" creationId="{9C26D8AB-F86D-5BEC-2D5F-28C1D85F2FF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3" creationId="{09E0A4E4-13AA-6824-2407-5E0A2CA11E3B}"/>
          </ac:spMkLst>
        </pc:spChg>
      </pc:sldChg>
      <pc:sldChg chg="modSp mod ord">
        <pc:chgData name="원석 송" userId="36cc9080817a7482" providerId="LiveId" clId="{C2BD3369-AF47-7242-92EB-E06D87623080}" dt="2023-03-07T07:36:12.158" v="5930" actId="2711"/>
        <pc:sldMkLst>
          <pc:docMk/>
          <pc:sldMk cId="267766531" sldId="275"/>
        </pc:sldMkLst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" creationId="{62719DB2-A636-5394-0EF9-7B8A97A7613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7" creationId="{DD6F52B7-59D8-8806-5B36-6F7100063AC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19" creationId="{1A3ACF4F-FCC7-D075-1DFB-0EA957A19C23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1" creationId="{628F4FDE-14F9-CA6A-B933-7A334C3B8424}"/>
          </ac:spMkLst>
        </pc:spChg>
      </pc:sldChg>
      <pc:sldChg chg="modSp mod">
        <pc:chgData name="원석 송" userId="36cc9080817a7482" providerId="LiveId" clId="{C2BD3369-AF47-7242-92EB-E06D87623080}" dt="2023-03-07T07:36:34.152" v="5933" actId="14100"/>
        <pc:sldMkLst>
          <pc:docMk/>
          <pc:sldMk cId="4204664464" sldId="279"/>
        </pc:sldMkLst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" creationId="{AB6C12B7-1EA0-2B27-0200-A42D5A273C2D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" creationId="{F50759EF-EF94-06DE-B4BF-17D52F5C5CF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7" creationId="{9C182CA1-0FB4-2A2F-852E-BD8FE7F9983C}"/>
          </ac:spMkLst>
        </pc:spChg>
        <pc:spChg chg="mod">
          <ac:chgData name="원석 송" userId="36cc9080817a7482" providerId="LiveId" clId="{C2BD3369-AF47-7242-92EB-E06D87623080}" dt="2023-03-07T07:36:32.176" v="5932" actId="14100"/>
          <ac:spMkLst>
            <pc:docMk/>
            <pc:sldMk cId="4204664464" sldId="279"/>
            <ac:spMk id="15" creationId="{5C8753A5-FEB0-0B87-4CB0-8156191CF2E5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원석 송" userId="36cc9080817a7482" providerId="LiveId" clId="{C2BD3369-AF47-7242-92EB-E06D87623080}" dt="2023-03-07T07:36:34.152" v="5933" actId="14100"/>
          <ac:spMkLst>
            <pc:docMk/>
            <pc:sldMk cId="4204664464" sldId="279"/>
            <ac:spMk id="19" creationId="{E3436023-0EA6-65A9-CF50-7A3DF9A2E1AA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20" creationId="{721A6342-5B36-6D81-73AA-4A6845A121F8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36" creationId="{5B4AC73C-6965-017C-16B5-8A7E02C73C1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4" creationId="{9B6EFC15-2B6D-B109-7221-7FE8614EC8B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5" creationId="{D0E2C98C-7231-F377-12DD-B27A11E4363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9" creationId="{BFB7CE01-1214-344B-35EA-F1EB3599E63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3" creationId="{CCE65829-02EA-4416-89BA-999B41889C2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5" creationId="{1EBBB778-0502-3936-9327-6F7E72C5CFD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7" creationId="{8E0C029E-55B0-859C-D81F-4EADBC7909F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0" creationId="{3843E101-33AB-7029-6B96-9DB5205EC0C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1" creationId="{CBF9D306-A57C-4516-8D99-2C0D269328A7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6" creationId="{782872EF-3F5D-A08F-8690-C3DF924B6ADC}"/>
          </ac:spMkLst>
        </pc:spChg>
      </pc:sldChg>
      <pc:sldChg chg="modSp mod">
        <pc:chgData name="원석 송" userId="36cc9080817a7482" providerId="LiveId" clId="{C2BD3369-AF47-7242-92EB-E06D87623080}" dt="2023-03-07T07:32:57.370" v="5920" actId="1076"/>
        <pc:sldMkLst>
          <pc:docMk/>
          <pc:sldMk cId="2590047510" sldId="280"/>
        </pc:sldMkLst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7" creationId="{6B493E56-B95E-8FC2-7070-594F3E168152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0" creationId="{A9652204-F5E2-56D2-BC77-25E7A41E7ADC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1" creationId="{14113D84-303D-37E9-4550-48B7F049206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2" creationId="{38B0824E-3855-C5DA-9BC9-28765CB5C63B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4" creationId="{6A8BF676-FDB5-4B68-F7AB-5650C16B806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7" creationId="{1BDF9011-9793-1B25-F2BB-EB194906B8A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8" creationId="{8E56382C-BD42-E06F-A318-145E1DC30F4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1" creationId="{78A0D7A4-E9F2-62B7-0B90-C25944E92029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2" creationId="{C305810E-B5B1-5555-72D2-54DF3F00C25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4" creationId="{8C276CEC-D5E7-15C4-B614-9071DC85AD2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5" creationId="{A9A21803-6E95-20A7-9660-41ADF01DF0B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6" creationId="{1979F80B-54A6-E837-DA9C-5DDB3661E4C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7" creationId="{71CED11E-6CE7-958F-ADA2-C528D7840E96}"/>
          </ac:spMkLst>
        </pc:spChg>
        <pc:spChg chg="mod">
          <ac:chgData name="원석 송" userId="36cc9080817a7482" providerId="LiveId" clId="{C2BD3369-AF47-7242-92EB-E06D87623080}" dt="2023-03-07T07:32:57.370" v="5920" actId="1076"/>
          <ac:spMkLst>
            <pc:docMk/>
            <pc:sldMk cId="2590047510" sldId="280"/>
            <ac:spMk id="58" creationId="{7ECF5DE7-CCC0-0CC5-424E-998418FB800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9" creationId="{F9ADB923-81A0-4DC4-0229-C5D17F7EF5A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0" creationId="{A530FE53-0F93-8A10-B13E-97087303A15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2" creationId="{2C17D988-A824-2057-5A50-C481461E357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3" creationId="{E4588EAE-EA1A-E896-5F13-E345D7CBC7D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4" creationId="{CD13707E-6073-6977-331C-B6FE19B849D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5" creationId="{DDDD8BB7-75C1-30EF-F5C6-081B78B8374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6" creationId="{FA7B41E2-F3E1-4791-D272-397490504C2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7" creationId="{96FA3C03-1093-B427-CDAD-E162400609F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8" creationId="{B3114B11-506E-3514-15DE-053322B268D7}"/>
          </ac:spMkLst>
        </pc:spChg>
        <pc:spChg chg="mod">
          <ac:chgData name="원석 송" userId="36cc9080817a7482" providerId="LiveId" clId="{C2BD3369-AF47-7242-92EB-E06D87623080}" dt="2023-03-07T07:32:48.340" v="5919" actId="2711"/>
          <ac:spMkLst>
            <pc:docMk/>
            <pc:sldMk cId="2590047510" sldId="280"/>
            <ac:spMk id="70" creationId="{3AEE6891-F471-2734-5CAA-74643556DA2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2" creationId="{599BFC4B-337B-CDAD-A46D-0C53E4CF4D9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3" creationId="{09C6D8C8-5B57-602F-F5A1-DAEB556E0DA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4" creationId="{A4D28B56-5454-E746-570D-6488E3A8354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5" creationId="{1DCA5B5E-A340-95D7-DF1C-75F68957223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6" creationId="{7B3AB4AA-0BE1-B569-CD01-3DB25A41F4D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7" creationId="{DE1D93EA-789E-8B3F-9DB2-791592B4C7B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8" creationId="{AA6F14B6-755B-B020-C244-D79B84ACE43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9" creationId="{8E421B64-3146-0429-9713-75BE47B01F73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80" creationId="{7968B8C4-D261-7469-6477-0BD48E840B64}"/>
          </ac:spMkLst>
        </pc:spChg>
      </pc:sldChg>
      <pc:sldChg chg="modSp add mod">
        <pc:chgData name="원석 송" userId="36cc9080817a7482" providerId="LiveId" clId="{C2BD3369-AF47-7242-92EB-E06D87623080}" dt="2023-03-07T05:10:36.703" v="261" actId="20577"/>
        <pc:sldMkLst>
          <pc:docMk/>
          <pc:sldMk cId="4025282394" sldId="281"/>
        </pc:sldMkLst>
        <pc:spChg chg="mod">
          <ac:chgData name="원석 송" userId="36cc9080817a7482" providerId="LiveId" clId="{C2BD3369-AF47-7242-92EB-E06D87623080}" dt="2023-03-07T05:10:36.703" v="261" actId="20577"/>
          <ac:spMkLst>
            <pc:docMk/>
            <pc:sldMk cId="4025282394" sldId="281"/>
            <ac:spMk id="7" creationId="{0868739D-7F30-8ABF-EA9C-698E9E6777BD}"/>
          </ac:spMkLst>
        </pc:spChg>
      </pc:sldChg>
      <pc:sldChg chg="modSp add mod">
        <pc:chgData name="원석 송" userId="36cc9080817a7482" providerId="LiveId" clId="{C2BD3369-AF47-7242-92EB-E06D87623080}" dt="2023-03-07T05:10:56.907" v="291" actId="20577"/>
        <pc:sldMkLst>
          <pc:docMk/>
          <pc:sldMk cId="593910705" sldId="282"/>
        </pc:sldMkLst>
        <pc:spChg chg="mod">
          <ac:chgData name="원석 송" userId="36cc9080817a7482" providerId="LiveId" clId="{C2BD3369-AF47-7242-92EB-E06D87623080}" dt="2023-03-07T05:10:56.907" v="291" actId="20577"/>
          <ac:spMkLst>
            <pc:docMk/>
            <pc:sldMk cId="593910705" sldId="282"/>
            <ac:spMk id="7" creationId="{0868739D-7F30-8ABF-EA9C-698E9E6777BD}"/>
          </ac:spMkLst>
        </pc:spChg>
      </pc:sldChg>
      <pc:sldChg chg="addSp delSp modSp add mod ord">
        <pc:chgData name="원석 송" userId="36cc9080817a7482" providerId="LiveId" clId="{C2BD3369-AF47-7242-92EB-E06D87623080}" dt="2023-03-09T02:34:07.067" v="8506" actId="1076"/>
        <pc:sldMkLst>
          <pc:docMk/>
          <pc:sldMk cId="4283591009" sldId="283"/>
        </pc:sldMkLst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" creationId="{4EDABB94-2B4B-A3A3-0E0A-81E497321515}"/>
          </ac:spMkLst>
        </pc:spChg>
        <pc:spChg chg="add del mod">
          <ac:chgData name="원석 송" userId="36cc9080817a7482" providerId="LiveId" clId="{C2BD3369-AF47-7242-92EB-E06D87623080}" dt="2023-03-07T06:29:21.666" v="3979" actId="478"/>
          <ac:spMkLst>
            <pc:docMk/>
            <pc:sldMk cId="4283591009" sldId="283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24:39.187" v="3112" actId="20577"/>
          <ac:spMkLst>
            <pc:docMk/>
            <pc:sldMk cId="4283591009" sldId="283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6" creationId="{7B01FD09-2147-1C79-87F3-BA7E3C49100B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25:53.927" v="3179" actId="6549"/>
          <ac:spMkLst>
            <pc:docMk/>
            <pc:sldMk cId="4283591009" sldId="283"/>
            <ac:spMk id="8" creationId="{A73BED9C-2561-3F05-ADF0-CD103A63EA86}"/>
          </ac:spMkLst>
        </pc:spChg>
        <pc:spChg chg="add mod">
          <ac:chgData name="원석 송" userId="36cc9080817a7482" providerId="LiveId" clId="{C2BD3369-AF47-7242-92EB-E06D87623080}" dt="2023-03-07T06:28:14.503" v="3757" actId="20577"/>
          <ac:spMkLst>
            <pc:docMk/>
            <pc:sldMk cId="4283591009" sldId="283"/>
            <ac:spMk id="9" creationId="{97BE47C6-5C2E-6E3C-583C-791F12D7CC39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0" creationId="{AE39EDFD-9689-B8F8-9259-3BC1BEAFB98B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1" creationId="{5FB1E742-780F-305A-1865-7438C6CF8BC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3" creationId="{782DCB23-29C1-70EF-92C6-7D119F4BB4E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4" creationId="{EB0B2D4E-60C3-2906-BB7E-FF661971780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5" creationId="{BCE43699-3E8E-D0D1-D9DE-75E5EA23BF8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7" creationId="{09734120-BD2C-CEFE-7F00-768333391F6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9" creationId="{9AAFD9A1-33A5-F228-394D-0AF8EAC0A69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0" creationId="{FB80E312-5EBB-9511-2DB1-476D5396E630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1" creationId="{C350428E-7FDF-91D2-4F9D-54E0F605865E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2" creationId="{734D522D-5908-013B-5B84-15F4D9F21F5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3" creationId="{E5DA9EF0-CA58-0710-516D-C98F568A5CA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4" creationId="{A85B5DFD-063E-C0DB-8A1D-575F7B0D9F4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7" creationId="{619C5387-6354-B65A-1279-D7838A1C61D3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8" creationId="{5FBAF84F-3A97-86AD-5621-30F0CB5436E5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9" creationId="{8ABFDCC3-36CD-A9A5-1384-14B067DD2651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1" creationId="{74081473-8490-8BCC-D909-4449365F8F8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3" creationId="{C5946DA7-B81F-2045-07CE-ED86B0963F5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4" creationId="{2C3AD606-7E5F-D8B6-CF6A-E09BC0873A26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5" creationId="{D6410B0E-3A39-2D0E-6BAF-4B223AC848F0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6" creationId="{182C49D6-7CDF-38F7-A7FD-C19F5040FBC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7" creationId="{6B493E56-B95E-8FC2-7070-594F3E168152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8" creationId="{8433BBAD-A489-90C5-105A-09264813985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9" creationId="{6ED4C7FF-6934-FE9B-3CBC-36533958896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8" creationId="{8E56382C-BD42-E06F-A318-145E1DC30F40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80" creationId="{7968B8C4-D261-7469-6477-0BD48E840B6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1" creationId="{59B7DD9E-76C1-CB41-328A-435BF9FB9FB9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2" creationId="{33D52A99-0254-5C20-FC45-68C9B7D4414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4" creationId="{9BC620A8-38E4-917B-4E0D-0922664A4E4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6" creationId="{CE643C08-6B8D-2265-2F56-F7F88814EB0F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7" creationId="{2E2743DB-3EDA-7A12-EBEF-A3921F00422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8" creationId="{746D4581-6193-2B51-D1A0-4F81C1F8A7D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9" creationId="{4BEB39ED-D10C-23AF-6096-75BBFB29067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0" creationId="{3BE8AC51-E1C4-A535-24D2-AC531431E6E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1" creationId="{22C799B5-64FD-57E3-6D23-9307638D0902}"/>
          </ac:spMkLst>
        </pc:spChg>
        <pc:picChg chg="add mod">
          <ac:chgData name="원석 송" userId="36cc9080817a7482" providerId="LiveId" clId="{C2BD3369-AF47-7242-92EB-E06D87623080}" dt="2023-03-09T02:34:07.067" v="8506" actId="1076"/>
          <ac:picMkLst>
            <pc:docMk/>
            <pc:sldMk cId="4283591009" sldId="283"/>
            <ac:picMk id="2" creationId="{4DD928C5-6469-5365-2A41-31F82F07879E}"/>
          </ac:picMkLst>
        </pc:picChg>
        <pc:picChg chg="add del mod">
          <ac:chgData name="원석 송" userId="36cc9080817a7482" providerId="LiveId" clId="{C2BD3369-AF47-7242-92EB-E06D87623080}" dt="2023-03-07T06:24:47.626" v="3113" actId="478"/>
          <ac:picMkLst>
            <pc:docMk/>
            <pc:sldMk cId="4283591009" sldId="283"/>
            <ac:picMk id="2" creationId="{504DA039-6BC8-620D-92BC-53EE08E203E2}"/>
          </ac:picMkLst>
        </pc:picChg>
        <pc:picChg chg="del">
          <ac:chgData name="원석 송" userId="36cc9080817a7482" providerId="LiveId" clId="{C2BD3369-AF47-7242-92EB-E06D87623080}" dt="2023-03-07T05:26:11.030" v="297" actId="478"/>
          <ac:picMkLst>
            <pc:docMk/>
            <pc:sldMk cId="4283591009" sldId="283"/>
            <ac:picMk id="69" creationId="{2C417DD2-6B7C-5470-61C5-897463A7EBA8}"/>
          </ac:picMkLst>
        </pc:pic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2" creationId="{425AA08D-C77B-E1F7-D1AC-C0D936ABA73C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6" creationId="{FD1748EB-17DB-6170-C6F8-31B3FD4A37A3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8" creationId="{150C5705-5E45-9B7A-0C61-F5370F45971E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25" creationId="{4D305262-2A66-E8DB-D5C6-C48D048DE40E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26" creationId="{3DA6FE3C-50FF-EC83-364D-D7019E584715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0" creationId="{BDC77244-5CEC-BF1F-74E4-BC00C7C1D92B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2" creationId="{CB0635E8-AD28-6F3D-68EE-7E562AD6F1C9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43" creationId="{7D72B441-BE74-B681-67AE-34045A7BEB7D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5" creationId="{2880F8E5-A899-AD89-9E91-D329BF7AB15C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71" creationId="{ACE19F7D-C0CB-AF77-0DA1-4908E1A4684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3" creationId="{56E44387-C337-DB1E-9CDE-0CC1D95CF49A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5" creationId="{117EB60D-8CFD-FADD-EF04-F9A32E76861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92" creationId="{46409F39-1379-429E-BC9D-8D37555E4094}"/>
          </ac:cxnSpMkLst>
        </pc:cxnChg>
      </pc:sldChg>
      <pc:sldChg chg="addSp delSp modSp add mod ord">
        <pc:chgData name="원석 송" userId="36cc9080817a7482" providerId="LiveId" clId="{C2BD3369-AF47-7242-92EB-E06D87623080}" dt="2023-03-07T05:45:27.270" v="1411" actId="20577"/>
        <pc:sldMkLst>
          <pc:docMk/>
          <pc:sldMk cId="1917774355" sldId="284"/>
        </pc:sldMkLst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5:39:45.919" v="542" actId="20577"/>
          <ac:spMkLst>
            <pc:docMk/>
            <pc:sldMk cId="1917774355" sldId="284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9:08.021" v="506" actId="1076"/>
          <ac:spMkLst>
            <pc:docMk/>
            <pc:sldMk cId="1917774355" sldId="284"/>
            <ac:spMk id="8" creationId="{D85FC587-01F6-B77F-9072-CA9392BD29C9}"/>
          </ac:spMkLst>
        </pc:spChg>
        <pc:spChg chg="add del mod">
          <ac:chgData name="원석 송" userId="36cc9080817a7482" providerId="LiveId" clId="{C2BD3369-AF47-7242-92EB-E06D87623080}" dt="2023-03-07T05:41:23.332" v="797" actId="478"/>
          <ac:spMkLst>
            <pc:docMk/>
            <pc:sldMk cId="1917774355" sldId="284"/>
            <ac:spMk id="9" creationId="{1412E0F4-00ED-6872-EF69-48CA0D9DC19F}"/>
          </ac:spMkLst>
        </pc:spChg>
        <pc:spChg chg="add mod">
          <ac:chgData name="원석 송" userId="36cc9080817a7482" providerId="LiveId" clId="{C2BD3369-AF47-7242-92EB-E06D87623080}" dt="2023-03-07T05:45:27.270" v="1411" actId="20577"/>
          <ac:spMkLst>
            <pc:docMk/>
            <pc:sldMk cId="1917774355" sldId="284"/>
            <ac:spMk id="10" creationId="{AF7FFEEC-C37D-8319-6039-8462C60796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7" creationId="{6B493E56-B95E-8FC2-7070-594F3E168152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8" creationId="{8E56382C-BD42-E06F-A318-145E1DC30F4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80" creationId="{7968B8C4-D261-7469-6477-0BD48E840B64}"/>
          </ac:spMkLst>
        </pc:spChg>
        <pc:picChg chg="add mod">
          <ac:chgData name="원석 송" userId="36cc9080817a7482" providerId="LiveId" clId="{C2BD3369-AF47-7242-92EB-E06D87623080}" dt="2023-03-07T05:35:52.012" v="479" actId="14100"/>
          <ac:picMkLst>
            <pc:docMk/>
            <pc:sldMk cId="1917774355" sldId="284"/>
            <ac:picMk id="2" creationId="{818A60D1-EF9C-9201-672F-AB1A2FAA5A85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4" creationId="{9A457D8B-8DA2-F993-0312-4D338A21ED29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6" creationId="{2B889C1C-D13F-A5D3-E7D1-58641CFE89CB}"/>
          </ac:picMkLst>
        </pc:picChg>
        <pc:picChg chg="add mod">
          <ac:chgData name="원석 송" userId="36cc9080817a7482" providerId="LiveId" clId="{C2BD3369-AF47-7242-92EB-E06D87623080}" dt="2023-03-07T05:38:50.443" v="501" actId="1076"/>
          <ac:picMkLst>
            <pc:docMk/>
            <pc:sldMk cId="1917774355" sldId="284"/>
            <ac:picMk id="7" creationId="{06803B5F-5E2D-7AD4-06E0-E404692D4617}"/>
          </ac:picMkLst>
        </pc:picChg>
        <pc:picChg chg="del">
          <ac:chgData name="원석 송" userId="36cc9080817a7482" providerId="LiveId" clId="{C2BD3369-AF47-7242-92EB-E06D87623080}" dt="2023-03-07T05:12:19.403" v="296" actId="478"/>
          <ac:picMkLst>
            <pc:docMk/>
            <pc:sldMk cId="1917774355" sldId="284"/>
            <ac:picMk id="69" creationId="{2C417DD2-6B7C-5470-61C5-897463A7EBA8}"/>
          </ac:picMkLst>
        </pc:pic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5" creationId="{2880F8E5-A899-AD89-9E91-D329BF7AB15C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71" creationId="{ACE19F7D-C0CB-AF77-0DA1-4908E1A46848}"/>
          </ac:cxnSpMkLst>
        </pc:cxnChg>
      </pc:sldChg>
      <pc:sldChg chg="addSp delSp modSp add del mod">
        <pc:chgData name="원석 송" userId="36cc9080817a7482" providerId="LiveId" clId="{C2BD3369-AF47-7242-92EB-E06D87623080}" dt="2023-03-07T07:49:43.223" v="5935" actId="2696"/>
        <pc:sldMkLst>
          <pc:docMk/>
          <pc:sldMk cId="226918245" sldId="285"/>
        </pc:sldMkLst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5:27:09.068" v="334" actId="20577"/>
          <ac:spMkLst>
            <pc:docMk/>
            <pc:sldMk cId="226918245" sldId="28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7" creationId="{0B12F9A5-C9EE-B063-7B87-AD32BEECB550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8" creationId="{EE0B5EBF-4767-2EBE-DCF2-5EAB23B760E1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9" creationId="{43D15B84-94C4-7614-6E08-1FFA37E71138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0" creationId="{82653826-49D6-09F6-10C2-157F189E76AA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1" creationId="{5903A5C5-71A8-6896-9BD8-9A6E7BF59A98}"/>
          </ac:spMkLst>
        </pc:spChg>
        <pc:picChg chg="del">
          <ac:chgData name="원석 송" userId="36cc9080817a7482" providerId="LiveId" clId="{C2BD3369-AF47-7242-92EB-E06D87623080}" dt="2023-03-07T05:26:56.916" v="300" actId="478"/>
          <ac:picMkLst>
            <pc:docMk/>
            <pc:sldMk cId="226918245" sldId="285"/>
            <ac:picMk id="2" creationId="{504DA039-6BC8-620D-92BC-53EE08E203E2}"/>
          </ac:picMkLst>
        </pc:picChg>
        <pc:picChg chg="add del mod">
          <ac:chgData name="원석 송" userId="36cc9080817a7482" providerId="LiveId" clId="{C2BD3369-AF47-7242-92EB-E06D87623080}" dt="2023-03-07T07:31:50.646" v="5893" actId="478"/>
          <ac:picMkLst>
            <pc:docMk/>
            <pc:sldMk cId="226918245" sldId="285"/>
            <ac:picMk id="3" creationId="{C4CC40AE-BA2A-2513-E77F-C140BBFBFCC4}"/>
          </ac:picMkLst>
        </pc:picChg>
      </pc:sldChg>
      <pc:sldChg chg="addSp delSp modSp add mod ord">
        <pc:chgData name="원석 송" userId="36cc9080817a7482" providerId="LiveId" clId="{C2BD3369-AF47-7242-92EB-E06D87623080}" dt="2023-03-07T07:31:44.084" v="5892" actId="14100"/>
        <pc:sldMkLst>
          <pc:docMk/>
          <pc:sldMk cId="2888701524" sldId="286"/>
        </pc:sldMkLst>
        <pc:spChg chg="add del mod">
          <ac:chgData name="원석 송" userId="36cc9080817a7482" providerId="LiveId" clId="{C2BD3369-AF47-7242-92EB-E06D87623080}" dt="2023-03-07T07:31:31.806" v="5888" actId="478"/>
          <ac:spMkLst>
            <pc:docMk/>
            <pc:sldMk cId="2888701524" sldId="286"/>
            <ac:spMk id="4" creationId="{D44DDD65-43A8-32D4-7724-59E95D4D2BC2}"/>
          </ac:spMkLst>
        </pc:spChg>
        <pc:spChg chg="mod">
          <ac:chgData name="원석 송" userId="36cc9080817a7482" providerId="LiveId" clId="{C2BD3369-AF47-7242-92EB-E06D87623080}" dt="2023-03-07T05:27:53.471" v="345" actId="20577"/>
          <ac:spMkLst>
            <pc:docMk/>
            <pc:sldMk cId="2888701524" sldId="286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8" creationId="{EE0B5EBF-4767-2EBE-DCF2-5EAB23B760E1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9" creationId="{43D15B84-94C4-7614-6E08-1FFA37E71138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0" creationId="{82653826-49D6-09F6-10C2-157F189E76AA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1" creationId="{5903A5C5-71A8-6896-9BD8-9A6E7BF59A98}"/>
          </ac:spMkLst>
        </pc:spChg>
        <pc:picChg chg="add mod">
          <ac:chgData name="원석 송" userId="36cc9080817a7482" providerId="LiveId" clId="{C2BD3369-AF47-7242-92EB-E06D87623080}" dt="2023-03-07T07:31:44.084" v="5892" actId="14100"/>
          <ac:picMkLst>
            <pc:docMk/>
            <pc:sldMk cId="2888701524" sldId="286"/>
            <ac:picMk id="2" creationId="{11695F27-EDA5-BA4E-FC68-4B50FC88A246}"/>
          </ac:picMkLst>
        </pc:picChg>
        <pc:picChg chg="del">
          <ac:chgData name="원석 송" userId="36cc9080817a7482" providerId="LiveId" clId="{C2BD3369-AF47-7242-92EB-E06D87623080}" dt="2023-03-07T05:27:36.622" v="336" actId="478"/>
          <ac:picMkLst>
            <pc:docMk/>
            <pc:sldMk cId="2888701524" sldId="286"/>
            <ac:picMk id="3" creationId="{C4CC40AE-BA2A-2513-E77F-C140BBFBFCC4}"/>
          </ac:picMkLst>
        </pc:picChg>
      </pc:sldChg>
      <pc:sldChg chg="addSp delSp modSp add mod">
        <pc:chgData name="원석 송" userId="36cc9080817a7482" providerId="LiveId" clId="{C2BD3369-AF47-7242-92EB-E06D87623080}" dt="2023-03-07T06:13:19.788" v="1887" actId="14100"/>
        <pc:sldMkLst>
          <pc:docMk/>
          <pc:sldMk cId="2904841194" sldId="287"/>
        </pc:sldMkLst>
        <pc:spChg chg="add del mod">
          <ac:chgData name="원석 송" userId="36cc9080817a7482" providerId="LiveId" clId="{C2BD3369-AF47-7242-92EB-E06D87623080}" dt="2023-03-07T06:02:44.148" v="1455" actId="478"/>
          <ac:spMkLst>
            <pc:docMk/>
            <pc:sldMk cId="2904841194" sldId="287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02:35.603" v="1453" actId="20577"/>
          <ac:spMkLst>
            <pc:docMk/>
            <pc:sldMk cId="2904841194" sldId="287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02:41.739" v="1454" actId="478"/>
          <ac:spMkLst>
            <pc:docMk/>
            <pc:sldMk cId="2904841194" sldId="287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7" creationId="{7431954C-3191-583C-1F3B-A19DF6087E8D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8" creationId="{872075FE-4799-61AB-591B-BACE18D6A03C}"/>
          </ac:spMkLst>
        </pc:spChg>
        <pc:spChg chg="add mod">
          <ac:chgData name="원석 송" userId="36cc9080817a7482" providerId="LiveId" clId="{C2BD3369-AF47-7242-92EB-E06D87623080}" dt="2023-03-07T06:04:43.700" v="1873" actId="20577"/>
          <ac:spMkLst>
            <pc:docMk/>
            <pc:sldMk cId="2904841194" sldId="287"/>
            <ac:spMk id="11" creationId="{8C89689D-E472-0DD9-9470-A06F9CDFEE8F}"/>
          </ac:spMkLst>
        </pc:spChg>
        <pc:spChg chg="add mod">
          <ac:chgData name="원석 송" userId="36cc9080817a7482" providerId="LiveId" clId="{C2BD3369-AF47-7242-92EB-E06D87623080}" dt="2023-03-07T06:13:14.556" v="1885" actId="1076"/>
          <ac:spMkLst>
            <pc:docMk/>
            <pc:sldMk cId="2904841194" sldId="287"/>
            <ac:spMk id="13" creationId="{D31EFF3D-8CE3-4CA2-1F18-BAE96B94C1D5}"/>
          </ac:spMkLst>
        </pc:spChg>
        <pc:picChg chg="add del mod">
          <ac:chgData name="원석 송" userId="36cc9080817a7482" providerId="LiveId" clId="{C2BD3369-AF47-7242-92EB-E06D87623080}" dt="2023-03-07T06:10:45.082" v="1877" actId="478"/>
          <ac:picMkLst>
            <pc:docMk/>
            <pc:sldMk cId="2904841194" sldId="287"/>
            <ac:picMk id="2" creationId="{5844D7DD-D500-E3C2-89BD-C2EEA8AF7446}"/>
          </ac:picMkLst>
        </pc:picChg>
        <pc:picChg chg="add del mod">
          <ac:chgData name="원석 송" userId="36cc9080817a7482" providerId="LiveId" clId="{C2BD3369-AF47-7242-92EB-E06D87623080}" dt="2023-03-07T05:29:36.027" v="348" actId="478"/>
          <ac:picMkLst>
            <pc:docMk/>
            <pc:sldMk cId="2904841194" sldId="287"/>
            <ac:picMk id="3" creationId="{2FDF2C2B-FD1C-1A83-D2AF-298844C76268}"/>
          </ac:picMkLst>
        </pc:picChg>
        <pc:picChg chg="add mod">
          <ac:chgData name="원석 송" userId="36cc9080817a7482" providerId="LiveId" clId="{C2BD3369-AF47-7242-92EB-E06D87623080}" dt="2023-03-07T06:13:19.788" v="1887" actId="14100"/>
          <ac:picMkLst>
            <pc:docMk/>
            <pc:sldMk cId="2904841194" sldId="287"/>
            <ac:picMk id="9" creationId="{612123A5-5B9D-0DE9-2650-B6246295854C}"/>
          </ac:picMkLst>
        </pc:picChg>
        <pc:picChg chg="add del mod">
          <ac:chgData name="원석 송" userId="36cc9080817a7482" providerId="LiveId" clId="{C2BD3369-AF47-7242-92EB-E06D87623080}" dt="2023-03-07T06:04:47.402" v="1874" actId="478"/>
          <ac:picMkLst>
            <pc:docMk/>
            <pc:sldMk cId="2904841194" sldId="287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3:11.787" v="1884" actId="14100"/>
          <ac:picMkLst>
            <pc:docMk/>
            <pc:sldMk cId="2904841194" sldId="287"/>
            <ac:picMk id="12" creationId="{4960F4F9-85AB-83F2-A03B-AE1C0A883ACE}"/>
          </ac:picMkLst>
        </pc:picChg>
        <pc:picChg chg="add mod">
          <ac:chgData name="원석 송" userId="36cc9080817a7482" providerId="LiveId" clId="{C2BD3369-AF47-7242-92EB-E06D87623080}" dt="2023-03-07T06:13:06.935" v="1882" actId="14100"/>
          <ac:picMkLst>
            <pc:docMk/>
            <pc:sldMk cId="2904841194" sldId="287"/>
            <ac:picMk id="14" creationId="{85429B3A-B9C2-EB1F-237C-84B08209249D}"/>
          </ac:picMkLst>
        </pc:picChg>
      </pc:sldChg>
      <pc:sldChg chg="addSp delSp modSp add mod">
        <pc:chgData name="원석 송" userId="36cc9080817a7482" providerId="LiveId" clId="{C2BD3369-AF47-7242-92EB-E06D87623080}" dt="2023-03-07T06:16:53.065" v="2369" actId="14100"/>
        <pc:sldMkLst>
          <pc:docMk/>
          <pc:sldMk cId="2183265242" sldId="288"/>
        </pc:sldMkLst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3" creationId="{DD390917-BE0C-4923-D80B-FA18342A1802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14:43.407" v="1929" actId="20577"/>
          <ac:spMkLst>
            <pc:docMk/>
            <pc:sldMk cId="2183265242" sldId="288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7" creationId="{62AC94A4-85CF-1CFB-60C3-C345BB5D0CF2}"/>
          </ac:spMkLst>
        </pc:spChg>
        <pc:spChg chg="add mod">
          <ac:chgData name="원석 송" userId="36cc9080817a7482" providerId="LiveId" clId="{C2BD3369-AF47-7242-92EB-E06D87623080}" dt="2023-03-07T06:16:47.096" v="2368" actId="1076"/>
          <ac:spMkLst>
            <pc:docMk/>
            <pc:sldMk cId="2183265242" sldId="288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6:21.998" v="2362" actId="20577"/>
          <ac:spMkLst>
            <pc:docMk/>
            <pc:sldMk cId="2183265242" sldId="288"/>
            <ac:spMk id="13" creationId="{23F621BC-EFD7-3D53-2F26-A8C6F96EE7DE}"/>
          </ac:spMkLst>
        </pc:sp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6:16:41.696" v="2366" actId="1076"/>
          <ac:picMkLst>
            <pc:docMk/>
            <pc:sldMk cId="2183265242" sldId="288"/>
            <ac:picMk id="8" creationId="{CCE2F5C2-5D82-B874-FFE1-5E39CEA65C27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6:53.065" v="2369" actId="14100"/>
          <ac:picMkLst>
            <pc:docMk/>
            <pc:sldMk cId="2183265242" sldId="288"/>
            <ac:picMk id="11" creationId="{FE06755E-FE19-35F0-2241-D93B1B0D5F5B}"/>
          </ac:picMkLst>
        </pc:picChg>
      </pc:sldChg>
      <pc:sldChg chg="addSp delSp modSp add del mod">
        <pc:chgData name="원석 송" userId="36cc9080817a7482" providerId="LiveId" clId="{C2BD3369-AF47-7242-92EB-E06D87623080}" dt="2023-03-07T06:13:44.278" v="1888" actId="2696"/>
        <pc:sldMkLst>
          <pc:docMk/>
          <pc:sldMk cId="83007219" sldId="289"/>
        </pc:sldMkLst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4" creationId="{7F77917F-F307-6C69-91C6-D0FDBC14588C}"/>
          </ac:spMkLst>
        </pc:spChg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6" creationId="{1FCB8850-EF97-7025-00D5-52B04BF2396A}"/>
          </ac:spMkLst>
        </pc:sp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3" creationId="{AC09326A-A862-8344-65A6-B42FA253739F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7" creationId="{86C43F89-0496-F1C9-9254-2084408534CB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8" creationId="{3F5C009B-D064-E79D-8D9E-C1206EF2B8A1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11" creationId="{F685364B-F8E7-D293-7B31-1366F2C84023}"/>
          </ac:picMkLst>
        </pc:picChg>
      </pc:sldChg>
      <pc:sldChg chg="addSp delSp modSp add mod">
        <pc:chgData name="원석 송" userId="36cc9080817a7482" providerId="LiveId" clId="{C2BD3369-AF47-7242-92EB-E06D87623080}" dt="2023-03-07T06:21:19.341" v="2906" actId="1076"/>
        <pc:sldMkLst>
          <pc:docMk/>
          <pc:sldMk cId="2835204758" sldId="290"/>
        </pc:sldMkLst>
        <pc:spChg chg="add del mod">
          <ac:chgData name="원석 송" userId="36cc9080817a7482" providerId="LiveId" clId="{C2BD3369-AF47-7242-92EB-E06D87623080}" dt="2023-03-07T06:19:06.220" v="2602" actId="478"/>
          <ac:spMkLst>
            <pc:docMk/>
            <pc:sldMk cId="2835204758" sldId="290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3" creationId="{DD390917-BE0C-4923-D80B-FA18342A1802}"/>
          </ac:spMkLst>
        </pc:spChg>
        <pc:spChg chg="add del mod">
          <ac:chgData name="원석 송" userId="36cc9080817a7482" providerId="LiveId" clId="{C2BD3369-AF47-7242-92EB-E06D87623080}" dt="2023-03-07T06:17:53.930" v="2414" actId="478"/>
          <ac:spMkLst>
            <pc:docMk/>
            <pc:sldMk cId="2835204758" sldId="290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5:32:41.822" v="419" actId="20577"/>
          <ac:spMkLst>
            <pc:docMk/>
            <pc:sldMk cId="2835204758" sldId="290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7" creationId="{62AC94A4-85CF-1CFB-60C3-C345BB5D0CF2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9" creationId="{81871217-4FD2-19D1-8207-3C8555173AB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4" creationId="{2C612A7E-5899-C740-4722-963DA277557A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5" creationId="{D219DFDC-96AA-4F7D-B8C9-DBE59515DCB6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6" creationId="{2BA6A8E4-A887-586E-292A-12692057FF2F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7" creationId="{6E800343-45EA-759F-D70A-C0357F5F7731}"/>
          </ac:spMkLst>
        </pc:sp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8" creationId="{CCE2F5C2-5D82-B874-FFE1-5E39CEA65C27}"/>
          </ac:picMkLst>
        </pc:picChg>
        <pc:picChg chg="add mod">
          <ac:chgData name="원석 송" userId="36cc9080817a7482" providerId="LiveId" clId="{C2BD3369-AF47-7242-92EB-E06D87623080}" dt="2023-03-07T06:21:12.228" v="2903" actId="1076"/>
          <ac:picMkLst>
            <pc:docMk/>
            <pc:sldMk cId="2835204758" sldId="290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11" creationId="{FE06755E-FE19-35F0-2241-D93B1B0D5F5B}"/>
          </ac:picMkLst>
        </pc:picChg>
        <pc:picChg chg="add mod">
          <ac:chgData name="원석 송" userId="36cc9080817a7482" providerId="LiveId" clId="{C2BD3369-AF47-7242-92EB-E06D87623080}" dt="2023-03-07T06:21:19.341" v="2906" actId="1076"/>
          <ac:picMkLst>
            <pc:docMk/>
            <pc:sldMk cId="2835204758" sldId="290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00.516" v="3020" actId="20577"/>
        <pc:sldMkLst>
          <pc:docMk/>
          <pc:sldMk cId="3886235507" sldId="291"/>
        </pc:sldMkLst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6:23:00.516" v="3020" actId="20577"/>
          <ac:spMkLst>
            <pc:docMk/>
            <pc:sldMk cId="3886235507" sldId="291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9" creationId="{81871217-4FD2-19D1-8207-3C8555173AB6}"/>
          </ac:spMkLst>
        </pc:spChg>
        <pc:picChg chg="add mod">
          <ac:chgData name="원석 송" userId="36cc9080817a7482" providerId="LiveId" clId="{C2BD3369-AF47-7242-92EB-E06D87623080}" dt="2023-03-07T05:33:04.693" v="422"/>
          <ac:picMkLst>
            <pc:docMk/>
            <pc:sldMk cId="3886235507" sldId="291"/>
            <ac:picMk id="3" creationId="{4C3942E5-0331-A705-0E1C-C0FACEC90B3C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17.151" v="3063" actId="20577"/>
        <pc:sldMkLst>
          <pc:docMk/>
          <pc:sldMk cId="2171687389" sldId="292"/>
        </pc:sldMkLst>
        <pc:spChg chg="mod">
          <ac:chgData name="원석 송" userId="36cc9080817a7482" providerId="LiveId" clId="{C2BD3369-AF47-7242-92EB-E06D87623080}" dt="2023-03-07T06:23:17.151" v="3063" actId="20577"/>
          <ac:spMkLst>
            <pc:docMk/>
            <pc:sldMk cId="2171687389" sldId="292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6" creationId="{DD3DBF51-814C-3A96-B733-20256BF0478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8" creationId="{C27E7DC6-FD92-8276-0773-ECCA0F4856DE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0" creationId="{0E417066-F2A6-6134-A077-6468D10159F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2" creationId="{08AF18D3-C32A-3434-BE71-7B31A9E22282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3" creationId="{089B8EA0-9B2E-C69C-DF35-4E9F2848E5C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6" creationId="{C5AFC819-F13A-47D9-7C69-7A750C192E3A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7" creationId="{5E715569-4E14-CDED-0D5B-39107D58D858}"/>
          </ac:spMkLst>
        </pc:sp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2" creationId="{625734E9-ADE9-395C-1804-8DC5D41F43E0}"/>
          </ac:picMkLst>
        </pc:picChg>
        <pc:picChg chg="del">
          <ac:chgData name="원석 송" userId="36cc9080817a7482" providerId="LiveId" clId="{C2BD3369-AF47-7242-92EB-E06D87623080}" dt="2023-03-07T05:33:43.038" v="461" actId="478"/>
          <ac:picMkLst>
            <pc:docMk/>
            <pc:sldMk cId="2171687389" sldId="292"/>
            <ac:picMk id="3" creationId="{4C3942E5-0331-A705-0E1C-C0FACEC90B3C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1" creationId="{71336442-033D-F6B0-5122-B28995E807AA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4" creationId="{35FBEFB5-5DFB-FE77-C8D0-F4F7C4D68B75}"/>
          </ac:picMkLst>
        </pc:pic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4" creationId="{AD695932-472B-F534-CA63-3F426E837E19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7" creationId="{27EFBB21-28A2-BE2D-3079-24420FA17EA3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9" creationId="{9014F08E-2724-EBCE-3693-3203D6917E8E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15" creationId="{E428271E-051C-C39C-A77B-0CDAE9141942}"/>
          </ac:cxnSpMkLst>
        </pc:cxnChg>
      </pc:sldChg>
      <pc:sldChg chg="addSp delSp modSp add mod">
        <pc:chgData name="원석 송" userId="36cc9080817a7482" providerId="LiveId" clId="{C2BD3369-AF47-7242-92EB-E06D87623080}" dt="2023-03-07T06:22:28.129" v="2945"/>
        <pc:sldMkLst>
          <pc:docMk/>
          <pc:sldMk cId="1575141129" sldId="293"/>
        </pc:sldMkLst>
        <pc:spChg chg="mod">
          <ac:chgData name="원석 송" userId="36cc9080817a7482" providerId="LiveId" clId="{C2BD3369-AF47-7242-92EB-E06D87623080}" dt="2023-03-07T06:22:18.447" v="2943" actId="20577"/>
          <ac:spMkLst>
            <pc:docMk/>
            <pc:sldMk cId="1575141129" sldId="293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8" creationId="{D85FC587-01F6-B77F-9072-CA9392BD29C9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10" creationId="{AF7FFEEC-C37D-8319-6039-8462C607966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1" creationId="{A7D0081A-7E1B-5DEF-ECCE-E046D92B5836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2" creationId="{B85D4F4B-3580-3583-5211-E7CC6EAA80BF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3" creationId="{C0B9159C-C026-51AA-FAEC-D5B485D67663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4" creationId="{060BAF67-6A8F-B270-1411-F773E632A47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5" creationId="{55481FB9-CEF2-120D-4B39-3F01186CCC71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6" creationId="{C10FEFE8-F1D3-ECB1-8571-03DE71ECB5C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7" creationId="{F8CE964E-E7C1-E4E3-1DB7-65CD72C38C0B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8" creationId="{888605F9-DA92-8D28-5538-C021B18013B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2" creationId="{903ED8E6-2187-55E8-46A2-A8D28CDD3CF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3" creationId="{39A65BCF-2FF0-C0AE-4C11-725D25C0981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4" creationId="{32333ABC-F4F0-A614-D2A9-2866D1BFEE47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5" creationId="{F62A14BD-4934-3291-937A-49B3686150E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6" creationId="{8C6378CC-048B-F509-B7FE-1F710954D9C0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7" creationId="{2B12D512-3AB5-A4E2-0015-8C059B6EA4B6}"/>
          </ac:spMkLst>
        </pc:spChg>
        <pc:grpChg chg="add 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3" creationId="{C76C3C52-16C1-B2DD-FC32-960F64AFF426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9" creationId="{DE6BCA40-ECC8-356B-A2CB-3FA1EA64A18C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20" creationId="{DB521980-7E73-F6A3-E87E-303CA97CE414}"/>
          </ac:grpSpMkLst>
        </pc:grp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2" creationId="{818A60D1-EF9C-9201-672F-AB1A2FAA5A85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4" creationId="{9A457D8B-8DA2-F993-0312-4D338A21ED29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6" creationId="{2B889C1C-D13F-A5D3-E7D1-58641CFE89CB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7" creationId="{06803B5F-5E2D-7AD4-06E0-E404692D4617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19" creationId="{7A00B866-317B-87F7-6A3F-C56FCA20ACA3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21" creationId="{BAEC95CE-DF92-0465-0165-379F0C498E44}"/>
          </ac:picMkLst>
        </pc:pic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8" creationId="{89729186-651F-00A2-F71B-AAFF0200D35B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9" creationId="{8728366A-73EA-1A59-4661-FE2B12BE1EB4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0" creationId="{B6B939DB-1CBB-82E3-47D0-04D08BC53CB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1" creationId="{A569EE94-6C29-736A-6B42-B2EC789C25C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2" creationId="{ACFE7F0C-3D12-FFC7-B140-1425CA63F2B9}"/>
          </ac:cxnSpMkLst>
        </pc:cxnChg>
      </pc:sldChg>
      <pc:sldChg chg="addSp delSp modSp add mod">
        <pc:chgData name="원석 송" userId="36cc9080817a7482" providerId="LiveId" clId="{C2BD3369-AF47-7242-92EB-E06D87623080}" dt="2023-03-07T07:31:11.991" v="5887" actId="478"/>
        <pc:sldMkLst>
          <pc:docMk/>
          <pc:sldMk cId="751132067" sldId="294"/>
        </pc:sldMkLst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3" creationId="{49DD666F-D279-37F6-E539-2AEC07E51D18}"/>
          </ac:spMkLst>
        </pc:spChg>
        <pc:spChg chg="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33:46.398" v="4319" actId="20577"/>
          <ac:spMkLst>
            <pc:docMk/>
            <pc:sldMk cId="751132067" sldId="294"/>
            <ac:spMk id="5" creationId="{AEE86A50-5F8F-2B12-0C7C-1CBCC65F9913}"/>
          </ac:spMkLst>
        </pc:spChg>
        <pc:spChg chg="del mod">
          <ac:chgData name="원석 송" userId="36cc9080817a7482" providerId="LiveId" clId="{C2BD3369-AF47-7242-92EB-E06D87623080}" dt="2023-03-07T07:31:10.524" v="5886" actId="478"/>
          <ac:spMkLst>
            <pc:docMk/>
            <pc:sldMk cId="751132067" sldId="294"/>
            <ac:spMk id="6" creationId="{7B01FD09-2147-1C79-87F3-BA7E3C49100B}"/>
          </ac:spMkLst>
        </pc:spChg>
        <pc:spChg chg="del mod">
          <ac:chgData name="원석 송" userId="36cc9080817a7482" providerId="LiveId" clId="{C2BD3369-AF47-7242-92EB-E06D87623080}" dt="2023-03-07T07:31:11.991" v="5887" actId="478"/>
          <ac:spMkLst>
            <pc:docMk/>
            <pc:sldMk cId="751132067" sldId="294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8" creationId="{36FDE31D-7FF0-03CF-C55E-AFAC2AAB09C7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2:50.884" v="5027" actId="20577"/>
          <ac:spMkLst>
            <pc:docMk/>
            <pc:sldMk cId="751132067" sldId="294"/>
            <ac:spMk id="19" creationId="{BBE0D4F8-3313-7F42-9AA2-51C871F30050}"/>
          </ac:spMkLst>
        </pc:spChg>
        <pc:spChg chg="add mod">
          <ac:chgData name="원석 송" userId="36cc9080817a7482" providerId="LiveId" clId="{C2BD3369-AF47-7242-92EB-E06D87623080}" dt="2023-03-07T06:38:29.554" v="4629" actId="1076"/>
          <ac:spMkLst>
            <pc:docMk/>
            <pc:sldMk cId="751132067" sldId="294"/>
            <ac:spMk id="20" creationId="{C5FC6643-5D76-DC79-61F5-4E138FEB0F5F}"/>
          </ac:spMkLst>
        </pc:spChg>
        <pc:spChg chg="add mod">
          <ac:chgData name="원석 송" userId="36cc9080817a7482" providerId="LiveId" clId="{C2BD3369-AF47-7242-92EB-E06D87623080}" dt="2023-03-07T06:39:11.336" v="4637" actId="1037"/>
          <ac:spMkLst>
            <pc:docMk/>
            <pc:sldMk cId="751132067" sldId="294"/>
            <ac:spMk id="29" creationId="{7AB4FEEC-992A-517D-6C8C-DCBD5EBED109}"/>
          </ac:spMkLst>
        </pc:spChg>
        <pc:spChg chg="add mod">
          <ac:chgData name="원석 송" userId="36cc9080817a7482" providerId="LiveId" clId="{C2BD3369-AF47-7242-92EB-E06D87623080}" dt="2023-03-07T06:43:16.093" v="5042" actId="20577"/>
          <ac:spMkLst>
            <pc:docMk/>
            <pc:sldMk cId="751132067" sldId="294"/>
            <ac:spMk id="30" creationId="{A02A5274-0BC7-D2B2-5BF0-61FC71972B40}"/>
          </ac:spMkLst>
        </pc:spChg>
        <pc:spChg chg="add mod">
          <ac:chgData name="원석 송" userId="36cc9080817a7482" providerId="LiveId" clId="{C2BD3369-AF47-7242-92EB-E06D87623080}" dt="2023-03-07T06:40:06.221" v="4778" actId="20577"/>
          <ac:spMkLst>
            <pc:docMk/>
            <pc:sldMk cId="751132067" sldId="294"/>
            <ac:spMk id="31" creationId="{03681A19-9ACD-F9D6-69FF-A6E3B4A300E2}"/>
          </ac:spMkLst>
        </pc:spChg>
        <pc:spChg chg="add mod">
          <ac:chgData name="원석 송" userId="36cc9080817a7482" providerId="LiveId" clId="{C2BD3369-AF47-7242-92EB-E06D87623080}" dt="2023-03-07T06:40:48.527" v="4784" actId="1076"/>
          <ac:spMkLst>
            <pc:docMk/>
            <pc:sldMk cId="751132067" sldId="294"/>
            <ac:spMk id="36" creationId="{3E294D80-2347-0ED9-E0B7-73F1FFD57335}"/>
          </ac:spMkLst>
        </pc:spChg>
        <pc:spChg chg="add mod">
          <ac:chgData name="원석 송" userId="36cc9080817a7482" providerId="LiveId" clId="{C2BD3369-AF47-7242-92EB-E06D87623080}" dt="2023-03-07T06:41:45.871" v="4846" actId="14100"/>
          <ac:spMkLst>
            <pc:docMk/>
            <pc:sldMk cId="751132067" sldId="294"/>
            <ac:spMk id="40" creationId="{1DEC12C4-017E-AB39-29C9-99719C0FABD7}"/>
          </ac:spMkLst>
        </pc:spChg>
        <pc:spChg chg="add mod">
          <ac:chgData name="원석 송" userId="36cc9080817a7482" providerId="LiveId" clId="{C2BD3369-AF47-7242-92EB-E06D87623080}" dt="2023-03-07T06:42:29.640" v="4978" actId="20577"/>
          <ac:spMkLst>
            <pc:docMk/>
            <pc:sldMk cId="751132067" sldId="294"/>
            <ac:spMk id="41" creationId="{DF091B65-546F-EE6F-AB13-8F4391A8C742}"/>
          </ac:spMkLst>
        </pc:spChg>
        <pc:spChg chg="add mod">
          <ac:chgData name="원석 송" userId="36cc9080817a7482" providerId="LiveId" clId="{C2BD3369-AF47-7242-92EB-E06D87623080}" dt="2023-03-07T07:30:12.942" v="5813" actId="1076"/>
          <ac:spMkLst>
            <pc:docMk/>
            <pc:sldMk cId="751132067" sldId="294"/>
            <ac:spMk id="44" creationId="{A74FF7F5-44EE-C197-BE9F-A5B7272A9BA0}"/>
          </ac:spMkLst>
        </pc:spChg>
        <pc:spChg chg="add mod">
          <ac:chgData name="원석 송" userId="36cc9080817a7482" providerId="LiveId" clId="{C2BD3369-AF47-7242-92EB-E06D87623080}" dt="2023-03-07T07:30:30.482" v="5824" actId="20577"/>
          <ac:spMkLst>
            <pc:docMk/>
            <pc:sldMk cId="751132067" sldId="294"/>
            <ac:spMk id="45" creationId="{65EC0E13-9FF7-A28F-CA36-2DD5F69BE727}"/>
          </ac:spMkLst>
        </pc:spChg>
        <pc:spChg chg="add mod">
          <ac:chgData name="원석 송" userId="36cc9080817a7482" providerId="LiveId" clId="{C2BD3369-AF47-7242-92EB-E06D87623080}" dt="2023-03-07T07:30:59.734" v="5885" actId="20577"/>
          <ac:spMkLst>
            <pc:docMk/>
            <pc:sldMk cId="751132067" sldId="294"/>
            <ac:spMk id="46" creationId="{BC841178-553A-7289-2656-23EA4358BBB6}"/>
          </ac:spMkLst>
        </pc:spChg>
        <pc:picChg chg="mod">
          <ac:chgData name="원석 송" userId="36cc9080817a7482" providerId="LiveId" clId="{C2BD3369-AF47-7242-92EB-E06D87623080}" dt="2023-03-07T06:37:57.399" v="4622" actId="1038"/>
          <ac:picMkLst>
            <pc:docMk/>
            <pc:sldMk cId="751132067" sldId="294"/>
            <ac:picMk id="2" creationId="{504DA039-6BC8-620D-92BC-53EE08E203E2}"/>
          </ac:picMkLst>
        </pc:picChg>
        <pc:cxnChg chg="add mod">
          <ac:chgData name="원석 송" userId="36cc9080817a7482" providerId="LiveId" clId="{C2BD3369-AF47-7242-92EB-E06D87623080}" dt="2023-03-07T06:38:02.784" v="4623" actId="14100"/>
          <ac:cxnSpMkLst>
            <pc:docMk/>
            <pc:sldMk cId="751132067" sldId="294"/>
            <ac:cxnSpMk id="11" creationId="{B1328AC4-66B3-1632-1A5B-9D553D386C16}"/>
          </ac:cxnSpMkLst>
        </pc:cxnChg>
        <pc:cxnChg chg="add mod">
          <ac:chgData name="원석 송" userId="36cc9080817a7482" providerId="LiveId" clId="{C2BD3369-AF47-7242-92EB-E06D87623080}" dt="2023-03-07T06:42:49.316" v="5022" actId="20577"/>
          <ac:cxnSpMkLst>
            <pc:docMk/>
            <pc:sldMk cId="751132067" sldId="294"/>
            <ac:cxnSpMk id="12" creationId="{FEA56100-638A-6E89-54E3-21FF231C1CF5}"/>
          </ac:cxnSpMkLst>
        </pc:cxnChg>
        <pc:cxnChg chg="add mod">
          <ac:chgData name="원석 송" userId="36cc9080817a7482" providerId="LiveId" clId="{C2BD3369-AF47-7242-92EB-E06D87623080}" dt="2023-03-07T06:38:14.547" v="4626" actId="14100"/>
          <ac:cxnSpMkLst>
            <pc:docMk/>
            <pc:sldMk cId="751132067" sldId="294"/>
            <ac:cxnSpMk id="16" creationId="{1B706991-B61F-EA5D-9A41-3EA13C8EF368}"/>
          </ac:cxnSpMkLst>
        </pc:cxnChg>
        <pc:cxnChg chg="add mod">
          <ac:chgData name="원석 송" userId="36cc9080817a7482" providerId="LiveId" clId="{C2BD3369-AF47-7242-92EB-E06D87623080}" dt="2023-03-07T06:40:32.722" v="4782" actId="14100"/>
          <ac:cxnSpMkLst>
            <pc:docMk/>
            <pc:sldMk cId="751132067" sldId="294"/>
            <ac:cxnSpMk id="32" creationId="{45B0DAB6-A775-CA50-2F92-CCBA6208328A}"/>
          </ac:cxnSpMkLst>
        </pc:cxnChg>
        <pc:cxnChg chg="add mod">
          <ac:chgData name="원석 송" userId="36cc9080817a7482" providerId="LiveId" clId="{C2BD3369-AF47-7242-92EB-E06D87623080}" dt="2023-03-07T06:41:45.871" v="4846" actId="14100"/>
          <ac:cxnSpMkLst>
            <pc:docMk/>
            <pc:sldMk cId="751132067" sldId="294"/>
            <ac:cxnSpMk id="37" creationId="{43E537E8-671A-6716-18E4-301574B4F92E}"/>
          </ac:cxnSpMkLst>
        </pc:cxnChg>
        <pc:cxnChg chg="add mod">
          <ac:chgData name="원석 송" userId="36cc9080817a7482" providerId="LiveId" clId="{C2BD3369-AF47-7242-92EB-E06D87623080}" dt="2023-03-07T07:30:43.299" v="5828" actId="14100"/>
          <ac:cxnSpMkLst>
            <pc:docMk/>
            <pc:sldMk cId="751132067" sldId="294"/>
            <ac:cxnSpMk id="47" creationId="{22729675-4C5F-3308-8C22-96D877B80098}"/>
          </ac:cxnSpMkLst>
        </pc:cxnChg>
      </pc:sldChg>
      <pc:sldChg chg="addSp delSp modSp add mod">
        <pc:chgData name="원석 송" userId="36cc9080817a7482" providerId="LiveId" clId="{C2BD3369-AF47-7242-92EB-E06D87623080}" dt="2023-03-07T07:32:00.831" v="5917" actId="20577"/>
        <pc:sldMkLst>
          <pc:docMk/>
          <pc:sldMk cId="3819060947" sldId="295"/>
        </pc:sldMkLst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" creationId="{49DD666F-D279-37F6-E539-2AEC07E51D18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7:32:00.831" v="5917" actId="20577"/>
          <ac:spMkLst>
            <pc:docMk/>
            <pc:sldMk cId="3819060947" sldId="29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7" creationId="{0B12F9A5-C9EE-B063-7B87-AD32BEECB5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8" creationId="{36FDE31D-7FF0-03CF-C55E-AFAC2AAB09C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5:19.365" v="5124" actId="20577"/>
          <ac:spMkLst>
            <pc:docMk/>
            <pc:sldMk cId="3819060947" sldId="295"/>
            <ac:spMk id="10" creationId="{999A0D71-AB65-A60E-B4E2-5F1DCFB5A2D3}"/>
          </ac:spMkLst>
        </pc:spChg>
        <pc:spChg chg="add mod">
          <ac:chgData name="원석 송" userId="36cc9080817a7482" providerId="LiveId" clId="{C2BD3369-AF47-7242-92EB-E06D87623080}" dt="2023-03-07T06:46:42.398" v="5493" actId="20577"/>
          <ac:spMkLst>
            <pc:docMk/>
            <pc:sldMk cId="3819060947" sldId="295"/>
            <ac:spMk id="13" creationId="{483B6CE3-0760-A30C-6A6B-3E3979D161AF}"/>
          </ac:spMkLst>
        </pc:spChg>
        <pc:spChg chg="add del mod">
          <ac:chgData name="원석 송" userId="36cc9080817a7482" providerId="LiveId" clId="{C2BD3369-AF47-7242-92EB-E06D87623080}" dt="2023-03-07T06:48:50.778" v="5788" actId="478"/>
          <ac:spMkLst>
            <pc:docMk/>
            <pc:sldMk cId="3819060947" sldId="295"/>
            <ac:spMk id="14" creationId="{097BB696-DD3E-6181-BAE8-10414238CA3C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5" creationId="{42B2FB2A-E102-38FB-CC0C-248A8673D9B2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7" creationId="{6C3E3B0D-2B37-7A7F-4CF8-EE80E65DE4C1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19" creationId="{BBE0D4F8-3313-7F42-9AA2-51C871F300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0" creationId="{C5FC6643-5D76-DC79-61F5-4E138FEB0F5F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9" creationId="{7AB4FEEC-992A-517D-6C8C-DCBD5EBED109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0" creationId="{A02A5274-0BC7-D2B2-5BF0-61FC71972B4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1" creationId="{03681A19-9ACD-F9D6-69FF-A6E3B4A300E2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6" creationId="{3E294D80-2347-0ED9-E0B7-73F1FFD57335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0" creationId="{1DEC12C4-017E-AB39-29C9-99719C0FABD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1" creationId="{DF091B65-546F-EE6F-AB13-8F4391A8C742}"/>
          </ac:spMkLst>
        </pc:spChg>
        <pc:picChg chg="del">
          <ac:chgData name="원석 송" userId="36cc9080817a7482" providerId="LiveId" clId="{C2BD3369-AF47-7242-92EB-E06D87623080}" dt="2023-03-07T06:44:55.791" v="5089" actId="478"/>
          <ac:picMkLst>
            <pc:docMk/>
            <pc:sldMk cId="3819060947" sldId="295"/>
            <ac:picMk id="2" creationId="{504DA039-6BC8-620D-92BC-53EE08E203E2}"/>
          </ac:picMkLst>
        </pc:picChg>
        <pc:picChg chg="add mod">
          <ac:chgData name="원석 송" userId="36cc9080817a7482" providerId="LiveId" clId="{C2BD3369-AF47-7242-92EB-E06D87623080}" dt="2023-03-07T06:49:29.758" v="5810" actId="1076"/>
          <ac:picMkLst>
            <pc:docMk/>
            <pc:sldMk cId="3819060947" sldId="295"/>
            <ac:picMk id="18" creationId="{221A2D8C-9A14-C125-6B66-B4D8194D89D5}"/>
          </ac:picMkLst>
        </pc:picChg>
        <pc:cxnChg chg="del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1" creationId="{B1328AC4-66B3-1632-1A5B-9D553D386C16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2" creationId="{FEA56100-638A-6E89-54E3-21FF231C1CF5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6" creationId="{1B706991-B61F-EA5D-9A41-3EA13C8EF368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2" creationId="{45B0DAB6-A775-CA50-2F92-CCBA6208328A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7" creationId="{43E537E8-671A-6716-18E4-301574B4F92E}"/>
          </ac:cxnSpMkLst>
        </pc:cxnChg>
      </pc:sldChg>
      <pc:sldChg chg="addSp delSp modSp add mod">
        <pc:chgData name="원석 송" userId="36cc9080817a7482" providerId="LiveId" clId="{C2BD3369-AF47-7242-92EB-E06D87623080}" dt="2023-03-09T01:57:21.865" v="5981" actId="1076"/>
        <pc:sldMkLst>
          <pc:docMk/>
          <pc:sldMk cId="2609391441" sldId="296"/>
        </pc:sldMkLst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" creationId="{1209F672-19AC-DB4F-27F3-3D3B066BE7C4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" creationId="{A7A24611-8220-97D0-1C06-972D0CB2F148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6:43.011" v="5978" actId="20577"/>
          <ac:spMkLst>
            <pc:docMk/>
            <pc:sldMk cId="2609391441" sldId="296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6" creationId="{B3218C86-10AB-DB41-3B02-4911A8F1DE3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7" creationId="{6E0771E9-D1F9-B039-7CA7-D9B4B0695938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" creationId="{A73BED9C-2561-3F05-ADF0-CD103A63EA86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" creationId="{97BE47C6-5C2E-6E3C-583C-791F12D7CC3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0" creationId="{AE39EDFD-9689-B8F8-9259-3BC1BEAFB98B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1" creationId="{5FB1E742-780F-305A-1865-7438C6CF8BC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2" creationId="{CB40CE60-1DC4-EF3A-0A86-5DE69A05BE6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3" creationId="{8626473E-E36C-EC7E-2475-0A98CC84F0F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8" creationId="{53B30D32-F1B4-B804-D7FA-B822C101969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9" creationId="{180E4A65-072A-0D87-B93E-506F82F2E99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0" creationId="{EE67BE21-0015-2A4D-B289-3C3A48B5C462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1" creationId="{CDE14174-33B7-7326-24CD-2C0DF0071B6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2" creationId="{05D36D17-BB95-7735-D0AB-227F9592467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3" creationId="{7FE12DF5-7F7F-3003-08D7-1CF449D9F7C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4" creationId="{56055D68-4761-1C45-DCFF-971A9766CAA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6" creationId="{AE45453B-DB3A-60CD-A6A5-6D618CD67C0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7" creationId="{86A26974-8842-EDD4-89A1-871BB17B1C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8" creationId="{45B86408-62F3-2C85-BFCE-1C7BB61734B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9" creationId="{FF2CA2BC-A117-E46C-5FCD-47DC340FFDB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0" creationId="{216D0AB4-5E84-4811-A3FD-6DCFB809494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2" creationId="{09511BD8-FBC0-E4B5-33AC-4DAE4157131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3" creationId="{6E1D90FE-5289-31DE-7419-E047DA404C5B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4" creationId="{D94296C5-12D0-4387-1149-424732D50E1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5" creationId="{1CE8FF49-A87A-2BD9-EAFA-4E9CF35F582E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1" creationId="{59B7DD9E-76C1-CB41-328A-435BF9FB9FB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2" creationId="{33D52A99-0254-5C20-FC45-68C9B7D44144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4" creationId="{9BC620A8-38E4-917B-4E0D-0922664A4E4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6" creationId="{CE643C08-6B8D-2265-2F56-F7F88814EB0F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7" creationId="{2E2743DB-3EDA-7A12-EBEF-A3921F00422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8" creationId="{746D4581-6193-2B51-D1A0-4F81C1F8A7D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9" creationId="{4BEB39ED-D10C-23AF-6096-75BBFB29067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0" creationId="{3BE8AC51-E1C4-A535-24D2-AC531431E6E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1" creationId="{22C799B5-64FD-57E3-6D23-9307638D0902}"/>
          </ac:spMkLst>
        </pc:sp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4" creationId="{BF4A7699-E224-B861-FB07-D4E4C800451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5" creationId="{D60FE0C5-1A81-6E69-D92B-693E8FA259B9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6" creationId="{B3E74FAC-817C-8A64-8920-3A2E715BF2B7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7" creationId="{99D08EC4-737C-B8E5-FCF8-7118ACD31D6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25" creationId="{22C2062A-A58D-F428-C3F0-94E95B2F665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1" creationId="{A2831A53-4AF2-B2EB-93AA-E6C09E2DE07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6" creationId="{F270A0A7-C52F-5CF4-0145-1C414CE2151D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7" creationId="{774BC7E3-2D51-27E2-C300-9EDDEB767055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3" creationId="{56E44387-C337-DB1E-9CDE-0CC1D95CF49A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5" creationId="{117EB60D-8CFD-FADD-EF04-F9A32E76861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92" creationId="{46409F39-1379-429E-BC9D-8D37555E4094}"/>
          </ac:cxnSpMkLst>
        </pc:cxnChg>
      </pc:sldChg>
      <pc:sldChg chg="addSp delSp modSp add mod">
        <pc:chgData name="원석 송" userId="36cc9080817a7482" providerId="LiveId" clId="{C2BD3369-AF47-7242-92EB-E06D87623080}" dt="2023-03-09T02:20:13.358" v="7298" actId="20577"/>
        <pc:sldMkLst>
          <pc:docMk/>
          <pc:sldMk cId="3296329481" sldId="297"/>
        </pc:sldMkLst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" creationId="{1209F672-19AC-DB4F-27F3-3D3B066BE7C4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" creationId="{A7A24611-8220-97D0-1C06-972D0CB2F148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7:42.575" v="6011" actId="20577"/>
          <ac:spMkLst>
            <pc:docMk/>
            <pc:sldMk cId="3296329481" sldId="297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6" creationId="{B3218C86-10AB-DB41-3B02-4911A8F1DE3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7" creationId="{6E0771E9-D1F9-B039-7CA7-D9B4B0695938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9" creationId="{7A273A4E-1ECE-1B9C-7C03-293B0DBA6C30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0" creationId="{D1C6B32E-082B-32E7-2705-D2A141D025D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1" creationId="{8F22FB92-0E40-72D9-A234-A7F7D1AEAA6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2" creationId="{CB40CE60-1DC4-EF3A-0A86-5DE69A05BE6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3" creationId="{8626473E-E36C-EC7E-2475-0A98CC84F0F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8" creationId="{53B30D32-F1B4-B804-D7FA-B822C101969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9" creationId="{180E4A65-072A-0D87-B93E-506F82F2E99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0" creationId="{EE67BE21-0015-2A4D-B289-3C3A48B5C462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1" creationId="{CDE14174-33B7-7326-24CD-2C0DF0071B6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2" creationId="{05D36D17-BB95-7735-D0AB-227F9592467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3" creationId="{7FE12DF5-7F7F-3003-08D7-1CF449D9F7C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4" creationId="{56055D68-4761-1C45-DCFF-971A9766CAA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6" creationId="{AE45453B-DB3A-60CD-A6A5-6D618CD67C0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7" creationId="{86A26974-8842-EDD4-89A1-871BB17B1C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8" creationId="{45B86408-62F3-2C85-BFCE-1C7BB61734B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9" creationId="{FF2CA2BC-A117-E46C-5FCD-47DC340FFDB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0" creationId="{216D0AB4-5E84-4811-A3FD-6DCFB809494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2" creationId="{09511BD8-FBC0-E4B5-33AC-4DAE4157131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3" creationId="{6E1D90FE-5289-31DE-7419-E047DA404C5B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4" creationId="{D94296C5-12D0-4387-1149-424732D50E1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5" creationId="{1CE8FF49-A87A-2BD9-EAFA-4E9CF35F582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39" creationId="{6774E024-589C-8329-92B8-47C3C1821AC2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1" creationId="{630BE093-DF96-D646-6691-FED433523756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2" creationId="{C1434578-7D99-729E-19D8-0FE2FAB2D9B3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3" creationId="{14EF0FBF-D2B2-9209-F8B3-CC5884E00001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4" creationId="{54CE5FDA-D7D9-192E-1DF3-5E49778C8314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5" creationId="{9DB2634F-8986-5B36-D26B-23635DFE1E3F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6" creationId="{5F6F991E-1E1B-FD84-6CA0-170CD36A1AA6}"/>
          </ac:spMkLst>
        </pc:spChg>
        <pc:spChg chg="add mod">
          <ac:chgData name="원석 송" userId="36cc9080817a7482" providerId="LiveId" clId="{C2BD3369-AF47-7242-92EB-E06D87623080}" dt="2023-03-09T02:20:13.358" v="7298" actId="20577"/>
          <ac:spMkLst>
            <pc:docMk/>
            <pc:sldMk cId="3296329481" sldId="297"/>
            <ac:spMk id="48" creationId="{7AA3967D-F0BA-C6F2-BD3A-3B09BBACEEE4}"/>
          </ac:spMkLst>
        </pc:sp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8" creationId="{7D9B0FC1-BE13-6C1C-AC0C-822707A263E0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4" creationId="{BF4A7699-E224-B861-FB07-D4E4C800451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5" creationId="{D60FE0C5-1A81-6E69-D92B-693E8FA259B9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6" creationId="{B3E74FAC-817C-8A64-8920-3A2E715BF2B7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7" creationId="{99D08EC4-737C-B8E5-FCF8-7118ACD31D6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25" creationId="{22C2062A-A58D-F428-C3F0-94E95B2F665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1" creationId="{A2831A53-4AF2-B2EB-93AA-E6C09E2DE07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6" creationId="{F270A0A7-C52F-5CF4-0145-1C414CE2151D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7" creationId="{774BC7E3-2D51-27E2-C300-9EDDEB76705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38" creationId="{8217911C-7FF7-2345-F0B0-48DD2A1DD8E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0" creationId="{E0DEBB3D-30DA-4071-3ACA-F22EC217F132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8:01.933" v="8438"/>
        <pc:sldMkLst>
          <pc:docMk/>
          <pc:sldMk cId="2136285819" sldId="298"/>
        </pc:sldMkLst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" creationId="{29E07C8A-F67D-0131-1915-B0276345830A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3" creationId="{962F3574-8187-F671-0FDB-0F07AF09F7EB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0:41.225" v="7309" actId="20577"/>
          <ac:spMkLst>
            <pc:docMk/>
            <pc:sldMk cId="2136285819" sldId="298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6" creationId="{D8FD2D3B-FBDA-42E6-FDE4-977E0EB95C38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9" creationId="{7A273A4E-1ECE-1B9C-7C03-293B0DBA6C30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0" creationId="{D1C6B32E-082B-32E7-2705-D2A141D025DE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1" creationId="{8F22FB92-0E40-72D9-A234-A7F7D1AEAA6D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2" creationId="{221E8F69-9721-753F-8560-FA52E560216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3" creationId="{CBB9F3E1-C602-843D-73EF-6D9994691067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8" creationId="{DFA50E98-0D9A-B570-67C1-E223AF36899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9" creationId="{51A9317E-EA4E-B9A5-13A6-6F7DD857AC0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0" creationId="{0C6DC676-CD7D-A9DF-5C77-DC10F074A49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1" creationId="{E9A56DC2-B01E-7E4D-776F-439A1D658A76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2" creationId="{55BB9DAE-6484-D98A-73D0-E9ED254427BE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3" creationId="{01B51F46-4AAE-6B4A-8454-E2D20611A27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39" creationId="{6774E024-589C-8329-92B8-47C3C1821AC2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1" creationId="{630BE093-DF96-D646-6691-FED433523756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2" creationId="{C1434578-7D99-729E-19D8-0FE2FAB2D9B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3" creationId="{14EF0FBF-D2B2-9209-F8B3-CC5884E00001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4" creationId="{54CE5FDA-D7D9-192E-1DF3-5E49778C8314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5" creationId="{9DB2634F-8986-5B36-D26B-23635DFE1E3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6" creationId="{5F6F991E-1E1B-FD84-6CA0-170CD36A1AA6}"/>
          </ac:spMkLst>
        </pc:spChg>
        <pc:spChg chg="mod">
          <ac:chgData name="원석 송" userId="36cc9080817a7482" providerId="LiveId" clId="{C2BD3369-AF47-7242-92EB-E06D87623080}" dt="2023-03-09T02:27:53.409" v="8437" actId="20577"/>
          <ac:spMkLst>
            <pc:docMk/>
            <pc:sldMk cId="2136285819" sldId="298"/>
            <ac:spMk id="48" creationId="{7AA3967D-F0BA-C6F2-BD3A-3B09BBACEEE4}"/>
          </ac:spMkLst>
        </pc:sp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8" creationId="{7D9B0FC1-BE13-6C1C-AC0C-822707A263E0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4" creationId="{BAA3D8E4-2017-8C39-A7EA-78FC33AFE76B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5" creationId="{68D6B1EF-3BEA-4F52-E93F-E50CE53EE61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6" creationId="{60D3EE93-47B8-646E-C84A-6CC5E8FA6A4E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7" creationId="{CBD7621F-D5FA-C86B-6C1B-7DDF492ED12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5" creationId="{01997CCE-9A13-49D2-733F-A5F671789172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6" creationId="{F3E74FF2-F339-C009-2145-10DFE733BC76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7" creationId="{00B2F205-E5BF-1AFF-EABB-E48B0C7BB677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8" creationId="{C575C692-2C18-1547-CC99-3768A6CEC88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9" creationId="{DF1D77D9-C9CB-1C8F-14E9-797B253A175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38" creationId="{8217911C-7FF7-2345-F0B0-48DD2A1DD8E5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0" creationId="{E0DEBB3D-30DA-4071-3ACA-F22EC217F13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9:26.059" v="8494" actId="20577"/>
        <pc:sldMkLst>
          <pc:docMk/>
          <pc:sldMk cId="1615111566" sldId="299"/>
        </pc:sldMkLst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" creationId="{29E07C8A-F67D-0131-1915-B0276345830A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3" creationId="{962F3574-8187-F671-0FDB-0F07AF09F7EB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9:26.059" v="8494" actId="20577"/>
          <ac:spMkLst>
            <pc:docMk/>
            <pc:sldMk cId="1615111566" sldId="299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6" creationId="{D8FD2D3B-FBDA-42E6-FDE4-977E0EB95C38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2" creationId="{221E8F69-9721-753F-8560-FA52E560216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3" creationId="{CBB9F3E1-C602-843D-73EF-6D9994691067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8" creationId="{DFA50E98-0D9A-B570-67C1-E223AF36899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9" creationId="{51A9317E-EA4E-B9A5-13A6-6F7DD857AC0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0" creationId="{0C6DC676-CD7D-A9DF-5C77-DC10F074A49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1" creationId="{E9A56DC2-B01E-7E4D-776F-439A1D658A76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2" creationId="{55BB9DAE-6484-D98A-73D0-E9ED254427BE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3" creationId="{01B51F46-4AAE-6B4A-8454-E2D20611A27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8" creationId="{7AA3967D-F0BA-C6F2-BD3A-3B09BBACEEE4}"/>
          </ac:spMkLst>
        </pc:spChg>
        <pc:picChg chg="add mod">
          <ac:chgData name="원석 송" userId="36cc9080817a7482" providerId="LiveId" clId="{C2BD3369-AF47-7242-92EB-E06D87623080}" dt="2023-03-09T02:28:56.764" v="8441"/>
          <ac:picMkLst>
            <pc:docMk/>
            <pc:sldMk cId="1615111566" sldId="299"/>
            <ac:picMk id="8" creationId="{ABFE963C-9B17-8B9A-19A3-90072226927F}"/>
          </ac:picMkLst>
        </pc:pic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4" creationId="{BAA3D8E4-2017-8C39-A7EA-78FC33AFE76B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5" creationId="{68D6B1EF-3BEA-4F52-E93F-E50CE53EE61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6" creationId="{60D3EE93-47B8-646E-C84A-6CC5E8FA6A4E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7" creationId="{CBD7621F-D5FA-C86B-6C1B-7DDF492ED12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5" creationId="{01997CCE-9A13-49D2-733F-A5F671789172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6" creationId="{F3E74FF2-F339-C009-2145-10DFE733BC76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7" creationId="{00B2F205-E5BF-1AFF-EABB-E48B0C7BB677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8" creationId="{C575C692-2C18-1547-CC99-3768A6CEC88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9" creationId="{DF1D77D9-C9CB-1C8F-14E9-797B253A175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3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5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0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8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127.0.0.1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influx_backup_v2.s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MOS%20Cloud%20Manual%20Details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2023.03.29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8086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포트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접속하여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‘Quick Start’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후 기본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입력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Organization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추후 데이터 수집 설정 등에서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입력하는 부분에 필요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Bucket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생성하여 제조데이터가 저장되는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F58E96-279B-1240-4F93-D7D137F8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28" y="2791123"/>
            <a:ext cx="6096000" cy="2201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534FCE-F55F-1BAE-2E39-41F62361A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4"/>
          <a:stretch/>
        </p:blipFill>
        <p:spPr>
          <a:xfrm>
            <a:off x="1208928" y="1744351"/>
            <a:ext cx="3988713" cy="932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709903"/>
            <a:ext cx="5179546" cy="279032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5250016" y="2866123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508841" y="3545237"/>
            <a:ext cx="2158591" cy="1738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036179" y="2777576"/>
            <a:ext cx="1268082" cy="200557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MOS, Django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1384208"/>
            <a:ext cx="7806813" cy="1863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73522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193584" y="550655"/>
            <a:ext cx="605295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4D410F2-7905-1EB9-CEA3-B702DE36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6" y="3580617"/>
            <a:ext cx="3102542" cy="26616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D22E4F-DF20-D695-9E88-2952B9FE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2" y="3580617"/>
            <a:ext cx="3067076" cy="26616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C07991-2EC6-7405-DD7F-8E2108B3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51" y="3580617"/>
            <a:ext cx="3067075" cy="2671194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306" y="1844791"/>
            <a:ext cx="2597065" cy="961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cd /opt/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539383"/>
            <a:ext cx="4353533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A3CE7-397C-813F-8A04-ED90CA75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43" y="3323951"/>
            <a:ext cx="8621328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/lib/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systemd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/system/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daemon-reload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553686"/>
            <a:ext cx="2592061" cy="2972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88B62-9FE1-2870-D442-9C14FD4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0" y="1544160"/>
            <a:ext cx="7884359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79867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cd /opt/apps/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3748326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정상적으로 접속이 되지 않는 경우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systemctl restart grafana-server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서버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(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/>
              </a:rPr>
              <a:t>http://127.0.0.1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먼저 로그인이 되어있어야 접속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53" y="2639586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313038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23A42-3FE2-4B26-68D1-5AE5AF7DD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27" b="9302"/>
          <a:stretch/>
        </p:blipFill>
        <p:spPr>
          <a:xfrm>
            <a:off x="1123466" y="1499244"/>
            <a:ext cx="1725300" cy="27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하단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Configurateion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E9B64F-751A-7E46-C2C0-4A6F8957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44" y="846885"/>
            <a:ext cx="3741423" cy="5902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MOS, Glances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8303342" y="1057617"/>
            <a:ext cx="2738284" cy="259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E63A5-EBE5-21E5-0624-A788EDE5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14" y="3178260"/>
            <a:ext cx="5660286" cy="13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2343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23435"/>
            <a:ext cx="5518267" cy="32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6627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(5) : </a:t>
            </a:r>
            <a:r>
              <a:rPr lang="ko-KR" altLang="en-US" dirty="0"/>
              <a:t>기기 모니터링 데이터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1798128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29" y="3962400"/>
            <a:ext cx="4998863" cy="25129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3962401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7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(6) 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“Share dashboard or panel”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/d/**********/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이동하여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853868" y="1602509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1068443" y="4013091"/>
            <a:ext cx="316059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43" y="4675409"/>
            <a:ext cx="3175280" cy="1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읽기 권한만 갖는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 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생성한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토큰 이용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데이터 접근 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외에도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 Client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이용하여 데이터 접근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58AA0-5F67-5F1C-1A4A-914C6629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3" y="1538323"/>
            <a:ext cx="4419783" cy="22278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5FA331-A677-01AF-843A-CCEC589CE3D9}"/>
              </a:ext>
            </a:extLst>
          </p:cNvPr>
          <p:cNvSpPr/>
          <p:nvPr/>
        </p:nvSpPr>
        <p:spPr>
          <a:xfrm>
            <a:off x="4414683" y="3333136"/>
            <a:ext cx="51127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0C17-84BC-9B70-8084-4A2962B2851D}"/>
              </a:ext>
            </a:extLst>
          </p:cNvPr>
          <p:cNvSpPr txBox="1"/>
          <p:nvPr/>
        </p:nvSpPr>
        <p:spPr>
          <a:xfrm>
            <a:off x="906512" y="4266622"/>
            <a:ext cx="1081353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curl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POST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http://127.0.0.1:8086/api/v2/query?org=mos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Authorization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YywnjLzP8yGg0UX28AXhE8b0WDP0t1_dp_6mzlL514359Sargvf3Blrme_7NDSBxTfNi4tyVI8ZM6vxDZMbLIg=='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Accept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Content-type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vnd.flux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bucket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range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2023-05-24T05:51:57.000Z,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2023-05-24T17:58:58.000Z)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filter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=&gt;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["_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field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"] ==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=2;s=ProSix6A106F156S.OperationalData.Variable.TestNum_1")'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C3D3-36ED-90A6-7F3F-1724C407117B}"/>
              </a:ext>
            </a:extLst>
          </p:cNvPr>
          <p:cNvSpPr/>
          <p:nvPr/>
        </p:nvSpPr>
        <p:spPr>
          <a:xfrm>
            <a:off x="3165567" y="4638485"/>
            <a:ext cx="7748240" cy="23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9FB01C-35A6-F5C2-5D7A-C8CB16404F5D}"/>
              </a:ext>
            </a:extLst>
          </p:cNvPr>
          <p:cNvSpPr/>
          <p:nvPr/>
        </p:nvSpPr>
        <p:spPr>
          <a:xfrm>
            <a:off x="906512" y="5600700"/>
            <a:ext cx="4894520" cy="420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A4E3-F1BC-3A73-E5DB-1AD186BF1EFC}"/>
              </a:ext>
            </a:extLst>
          </p:cNvPr>
          <p:cNvSpPr txBox="1"/>
          <p:nvPr/>
        </p:nvSpPr>
        <p:spPr>
          <a:xfrm>
            <a:off x="8103499" y="4357554"/>
            <a:ext cx="159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생성한 토큰 입력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1879-E20B-E9A6-7831-4DC3993B744B}"/>
              </a:ext>
            </a:extLst>
          </p:cNvPr>
          <p:cNvSpPr txBox="1"/>
          <p:nvPr/>
        </p:nvSpPr>
        <p:spPr>
          <a:xfrm>
            <a:off x="5801032" y="5702408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태그 이름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영역 생략 시 모든 태그 데이터 접근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8955A-F61E-79A4-70FE-31DEBB9B9742}"/>
              </a:ext>
            </a:extLst>
          </p:cNvPr>
          <p:cNvSpPr/>
          <p:nvPr/>
        </p:nvSpPr>
        <p:spPr>
          <a:xfrm>
            <a:off x="906512" y="5396926"/>
            <a:ext cx="5722888" cy="20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34A1F-A589-0472-C9C2-9B5BCA0C1D63}"/>
              </a:ext>
            </a:extLst>
          </p:cNvPr>
          <p:cNvSpPr txBox="1"/>
          <p:nvPr/>
        </p:nvSpPr>
        <p:spPr>
          <a:xfrm>
            <a:off x="6629400" y="5377739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데이터 기간 입력</a:t>
            </a:r>
          </a:p>
        </p:txBody>
      </p:sp>
    </p:spTree>
    <p:extLst>
      <p:ext uri="{BB962C8B-B14F-4D97-AF65-F5344CB8AC3E}">
        <p14:creationId xmlns:p14="http://schemas.microsoft.com/office/powerpoint/2010/main" val="149192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784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 예시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8B317-886B-EC57-6F62-704FAB5C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21" y="1229435"/>
            <a:ext cx="11651053" cy="42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570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option</a:t>
            </a:r>
            <a:r>
              <a:rPr lang="en-US" altLang="ko-KR" dirty="0"/>
              <a:t>)</a:t>
            </a:r>
            <a:r>
              <a:rPr lang="ko-KR" altLang="en-US" dirty="0"/>
              <a:t>시계열 데이터베이스</a:t>
            </a:r>
            <a:r>
              <a:rPr lang="en-US" altLang="ko-KR" dirty="0"/>
              <a:t>(</a:t>
            </a:r>
            <a:r>
              <a:rPr lang="en-US" altLang="ko-KR" dirty="0" err="1"/>
              <a:t>influxDB</a:t>
            </a:r>
            <a:r>
              <a:rPr lang="en-US" altLang="ko-KR" dirty="0"/>
              <a:t>) </a:t>
            </a:r>
            <a:r>
              <a:rPr lang="ko-KR" altLang="en-US" dirty="0"/>
              <a:t>데이터 저장경로 변경</a:t>
            </a:r>
            <a:r>
              <a:rPr lang="en-US" altLang="ko-KR" dirty="0"/>
              <a:t> (</a:t>
            </a:r>
            <a:r>
              <a:rPr lang="ko-KR" altLang="en-US" dirty="0"/>
              <a:t>기존 </a:t>
            </a:r>
            <a:r>
              <a:rPr lang="en-US" altLang="ko-KR" dirty="0"/>
              <a:t>/var/lib/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/data/</a:t>
            </a:r>
            <a:r>
              <a:rPr lang="en-US" altLang="ko-KR" dirty="0" err="1"/>
              <a:t>influxdb</a:t>
            </a:r>
            <a:r>
              <a:rPr lang="en-US" altLang="ko-KR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및 권한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mkdir –p /data/influxdb</a:t>
            </a: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sudo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chown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-R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influxdb:influxdb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중지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systemctl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stop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파일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/var/lib/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파일 내 데이터 저장 경로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vi /etc/influxdb/config.toml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재가동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systemctl start influxdb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Root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디스크 외 별도 디스크에 데이터 저장 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후 마운트 작업 필요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410C7-6FF6-7DD6-4BBC-626EE4A5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96" y="3696477"/>
            <a:ext cx="365811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27237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(1)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기반 작업 스케줄러인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Crontab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백업 스크립트 등록 및 입력 파라미터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백업 스크립트는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20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이용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 및 경로 이동 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chmod +x ./influx_backup_v2.sh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이용하여 실행 권한 지정 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246BD0-E3D3-9BD0-9B28-A1A3C30E3C5A}"/>
              </a:ext>
            </a:extLst>
          </p:cNvPr>
          <p:cNvGrpSpPr/>
          <p:nvPr/>
        </p:nvGrpSpPr>
        <p:grpSpPr>
          <a:xfrm>
            <a:off x="1023166" y="2098393"/>
            <a:ext cx="10379423" cy="3894200"/>
            <a:chOff x="906288" y="1481900"/>
            <a:chExt cx="10379423" cy="3894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9D721-079F-3D1C-B2B8-42639946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288" y="1481900"/>
              <a:ext cx="10379423" cy="389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36EB5-1B53-7AA3-8A58-F8F1989D73AB}"/>
                </a:ext>
              </a:extLst>
            </p:cNvPr>
            <p:cNvSpPr txBox="1"/>
            <p:nvPr/>
          </p:nvSpPr>
          <p:spPr>
            <a:xfrm>
              <a:off x="2708821" y="2046211"/>
              <a:ext cx="496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TSDB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ORG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BUCKET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TOKEN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백업 데이터 저장 스토리지 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9DE3A7-EA87-D2DC-C9D7-ECE86381357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313" y="2135118"/>
              <a:ext cx="450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068B1-8141-82A8-931D-5D6F169A78FE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05" y="2245608"/>
              <a:ext cx="573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7B7A66E-94EA-CE3B-0274-0FBD6D6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70" y="2342763"/>
              <a:ext cx="510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FF56C4-6CFE-11E3-2DA2-AE402B4ECEE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75" y="2449443"/>
              <a:ext cx="12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02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9397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(2)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–e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입력하여 다음과 같이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입력내용은 매일 오전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시에 백업 스크립트 실행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–l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등록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설정한 주기대로 데이터 백업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F8E23-FA9B-6A21-5C35-18D48F18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6" y="1488707"/>
            <a:ext cx="3734124" cy="6629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9C9FF60-325C-DF31-0010-92E1F5B8E34B}"/>
              </a:ext>
            </a:extLst>
          </p:cNvPr>
          <p:cNvCxnSpPr>
            <a:cxnSpLocks/>
          </p:cNvCxnSpPr>
          <p:nvPr/>
        </p:nvCxnSpPr>
        <p:spPr>
          <a:xfrm>
            <a:off x="1148156" y="2151704"/>
            <a:ext cx="1546918" cy="855109"/>
          </a:xfrm>
          <a:prstGeom prst="bentConnector3">
            <a:avLst>
              <a:gd name="adj1" fmla="val 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54D26-5E2C-4CB9-F642-CFAE4CA8606B}"/>
              </a:ext>
            </a:extLst>
          </p:cNvPr>
          <p:cNvSpPr txBox="1"/>
          <p:nvPr/>
        </p:nvSpPr>
        <p:spPr>
          <a:xfrm>
            <a:off x="2695074" y="290671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(0~59)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EA88D98-1888-5954-87B7-D53E0BDFDE4E}"/>
              </a:ext>
            </a:extLst>
          </p:cNvPr>
          <p:cNvCxnSpPr>
            <a:cxnSpLocks/>
          </p:cNvCxnSpPr>
          <p:nvPr/>
        </p:nvCxnSpPr>
        <p:spPr>
          <a:xfrm>
            <a:off x="1377315" y="2151704"/>
            <a:ext cx="1317759" cy="747387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781A8-DE8A-A341-28DC-169D8415D5EF}"/>
              </a:ext>
            </a:extLst>
          </p:cNvPr>
          <p:cNvSpPr txBox="1"/>
          <p:nvPr/>
        </p:nvSpPr>
        <p:spPr>
          <a:xfrm>
            <a:off x="2695074" y="2798126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(0~23)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154C80-8E8F-802E-E0C9-F7316FBE1988}"/>
              </a:ext>
            </a:extLst>
          </p:cNvPr>
          <p:cNvCxnSpPr>
            <a:cxnSpLocks/>
          </p:cNvCxnSpPr>
          <p:nvPr/>
        </p:nvCxnSpPr>
        <p:spPr>
          <a:xfrm>
            <a:off x="1543050" y="2151704"/>
            <a:ext cx="1152024" cy="639665"/>
          </a:xfrm>
          <a:prstGeom prst="bentConnector3">
            <a:avLst>
              <a:gd name="adj1" fmla="val 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839BA5D-14B7-2AC8-9FF0-E606896F7946}"/>
              </a:ext>
            </a:extLst>
          </p:cNvPr>
          <p:cNvCxnSpPr>
            <a:cxnSpLocks/>
          </p:cNvCxnSpPr>
          <p:nvPr/>
        </p:nvCxnSpPr>
        <p:spPr>
          <a:xfrm>
            <a:off x="1733550" y="2151704"/>
            <a:ext cx="961524" cy="524821"/>
          </a:xfrm>
          <a:prstGeom prst="bentConnector3">
            <a:avLst>
              <a:gd name="adj1" fmla="val 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882281B-D96D-C9B8-0246-8EA8B9A98DE2}"/>
              </a:ext>
            </a:extLst>
          </p:cNvPr>
          <p:cNvCxnSpPr>
            <a:cxnSpLocks/>
          </p:cNvCxnSpPr>
          <p:nvPr/>
        </p:nvCxnSpPr>
        <p:spPr>
          <a:xfrm>
            <a:off x="1921615" y="2151704"/>
            <a:ext cx="773459" cy="408616"/>
          </a:xfrm>
          <a:prstGeom prst="bentConnector3">
            <a:avLst>
              <a:gd name="adj1" fmla="val 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8EA967-7E29-7DA4-D2E3-4A3AA70C9149}"/>
              </a:ext>
            </a:extLst>
          </p:cNvPr>
          <p:cNvSpPr txBox="1"/>
          <p:nvPr/>
        </p:nvSpPr>
        <p:spPr>
          <a:xfrm>
            <a:off x="2695074" y="2688180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(1~31)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3C808-47F4-B04E-CBFE-A64BC75CFBA4}"/>
              </a:ext>
            </a:extLst>
          </p:cNvPr>
          <p:cNvSpPr txBox="1"/>
          <p:nvPr/>
        </p:nvSpPr>
        <p:spPr>
          <a:xfrm>
            <a:off x="2695074" y="257463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(1~12)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04104-C137-1FDD-52BE-50BE9A99094F}"/>
              </a:ext>
            </a:extLst>
          </p:cNvPr>
          <p:cNvSpPr txBox="1"/>
          <p:nvPr/>
        </p:nvSpPr>
        <p:spPr>
          <a:xfrm>
            <a:off x="2695074" y="2459754"/>
            <a:ext cx="77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(0~7)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C1F3A98-640E-9CBA-689B-77B26C2BD0BA}"/>
              </a:ext>
            </a:extLst>
          </p:cNvPr>
          <p:cNvCxnSpPr>
            <a:cxnSpLocks/>
          </p:cNvCxnSpPr>
          <p:nvPr/>
        </p:nvCxnSpPr>
        <p:spPr>
          <a:xfrm>
            <a:off x="2260600" y="2141336"/>
            <a:ext cx="434474" cy="308338"/>
          </a:xfrm>
          <a:prstGeom prst="bentConnector3">
            <a:avLst>
              <a:gd name="adj1" fmla="val 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24306-91BD-88EC-62AB-D8AA4F111E4E}"/>
              </a:ext>
            </a:extLst>
          </p:cNvPr>
          <p:cNvSpPr txBox="1"/>
          <p:nvPr/>
        </p:nvSpPr>
        <p:spPr>
          <a:xfrm>
            <a:off x="2695074" y="2348363"/>
            <a:ext cx="1455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 저장 경로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82411F-80D0-9ACE-36E3-E705EFB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6" y="3404759"/>
            <a:ext cx="3741595" cy="3946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DE1C3D-CE7F-882A-2A1E-904E532B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26" y="4086867"/>
            <a:ext cx="3734124" cy="23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7938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모든 설치 및 동작 과정</a:t>
            </a:r>
            <a:r>
              <a:rPr lang="en-US" altLang="ko-KR"/>
              <a:t>, </a:t>
            </a:r>
            <a:r>
              <a:rPr lang="ko-KR" altLang="en-US"/>
              <a:t>이후 솔루션 운용은 </a:t>
            </a:r>
            <a:r>
              <a:rPr lang="en-US" altLang="ko-KR"/>
              <a:t>root </a:t>
            </a:r>
            <a:r>
              <a:rPr lang="ko-KR" altLang="en-US"/>
              <a:t>계정을 통해 진행됩니다</a:t>
            </a:r>
            <a:r>
              <a:rPr lang="en-US" altLang="ko-KR"/>
              <a:t>. </a:t>
            </a:r>
            <a:r>
              <a:rPr lang="ko-KR" altLang="en-US"/>
              <a:t>아래 명령어를 통해 </a:t>
            </a:r>
            <a:r>
              <a:rPr lang="en-US" altLang="ko-KR"/>
              <a:t>root </a:t>
            </a:r>
            <a:r>
              <a:rPr lang="ko-KR" altLang="en-US"/>
              <a:t>권한 접속이 가능합니다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su</a:t>
            </a:r>
          </a:p>
          <a:p>
            <a:r>
              <a:rPr lang="en-US" altLang="ko-KR"/>
              <a:t> Github MOS Cloud </a:t>
            </a:r>
            <a:r>
              <a:rPr lang="ko-KR" altLang="en-US"/>
              <a:t>레포지토리의 두 압축파일</a:t>
            </a:r>
            <a:r>
              <a:rPr lang="en-US" altLang="ko-KR"/>
              <a:t>(MOSpackage_apps.tar.gz, MOSpackage_install.tar.gz)</a:t>
            </a:r>
            <a:r>
              <a:rPr lang="ko-KR" altLang="en-US"/>
              <a:t>을 </a:t>
            </a:r>
            <a:r>
              <a:rPr lang="en-US" altLang="ko-KR"/>
              <a:t>/opt</a:t>
            </a:r>
            <a:r>
              <a:rPr lang="ko-KR" altLang="en-US"/>
              <a:t> 디렉토리에 배치합니다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해당 디렉토리가 없다면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mkdir /opt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디렉토리를 생성해주세요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/>
              <a:t> 두 압축파일은 아래 명령어를 통해 다운로드할 수 있습니다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https://github.com/auto-mos/MOS-Packages/raw/main/Tiny%20Package/MOS%20Cloud/MOSpackage_install.tar.gz</a:t>
            </a:r>
          </a:p>
          <a:p>
            <a:r>
              <a:rPr lang="en-US" altLang="ko-KR"/>
              <a:t> </a:t>
            </a:r>
            <a:r>
              <a:rPr lang="ko-KR" altLang="en-US"/>
              <a:t>아래 명령어를 통해 두 압축파일의 압축을 해제합니다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zxf ./MOSpackage_apps.tar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zxf ./MOSpackage_install.tar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본 매뉴얼은 설정파일 편집 시 </a:t>
            </a:r>
            <a:r>
              <a:rPr lang="en-US" altLang="ko-KR"/>
              <a:t>vim </a:t>
            </a:r>
            <a:r>
              <a:rPr lang="ko-KR" altLang="en-US"/>
              <a:t>편집기 사용을 기준으로 작성되었습니다</a:t>
            </a:r>
            <a:r>
              <a:rPr lang="en-US" altLang="ko-KR"/>
              <a:t>. nano, vi </a:t>
            </a:r>
            <a:r>
              <a:rPr lang="ko-KR" altLang="en-US"/>
              <a:t>등 텍스트 편집 프로그램 사용법 숙지를 권장드립니다</a:t>
            </a:r>
            <a:r>
              <a:rPr lang="en-US" altLang="ko-KR"/>
              <a:t>.</a:t>
            </a:r>
          </a:p>
          <a:p>
            <a:r>
              <a:rPr lang="ko-KR" altLang="en-US"/>
              <a:t> 아래 문구와 같이 </a:t>
            </a:r>
            <a:r>
              <a:rPr lang="en-US" altLang="ko-KR"/>
              <a:t>OS </a:t>
            </a:r>
            <a:r>
              <a:rPr lang="ko-KR" altLang="en-US"/>
              <a:t>업그레이드 창 출력 시 좌측 </a:t>
            </a:r>
            <a:r>
              <a:rPr lang="en-US" altLang="ko-KR"/>
              <a:t>‘Don’t Upgrade’ </a:t>
            </a:r>
            <a:r>
              <a:rPr lang="ko-KR" altLang="en-US"/>
              <a:t>항목을 선택해주세요</a:t>
            </a:r>
            <a:r>
              <a:rPr lang="en-US" altLang="ko-KR"/>
              <a:t>. </a:t>
            </a:r>
            <a:r>
              <a:rPr lang="ko-KR" altLang="en-US"/>
              <a:t>본 매뉴얼은 </a:t>
            </a:r>
            <a:r>
              <a:rPr lang="en-US" altLang="ko-KR"/>
              <a:t>Ubuntu 20.04 </a:t>
            </a:r>
            <a:r>
              <a:rPr lang="ko-KR" altLang="en-US"/>
              <a:t>버전에 최적화되어있습니다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설치 완료 후 </a:t>
            </a:r>
            <a:r>
              <a:rPr lang="en-US" altLang="ko-KR"/>
              <a:t>Github MOS Cloud </a:t>
            </a:r>
            <a:r>
              <a:rPr lang="ko-KR" altLang="en-US"/>
              <a:t>레포지토리의 </a:t>
            </a:r>
            <a:r>
              <a:rPr lang="en-US" altLang="ko-KR"/>
              <a:t>‘Verification’ </a:t>
            </a:r>
            <a:r>
              <a:rPr lang="ko-KR" altLang="en-US"/>
              <a:t>폴더 내 파일을 이용하여 데이터 수집 및 기능동작 검증 절차 진행바랍니다</a:t>
            </a:r>
            <a:r>
              <a:rPr lang="en-US" altLang="ko-KR"/>
              <a:t>.</a:t>
            </a:r>
          </a:p>
          <a:p>
            <a:pPr marL="238125" indent="-171450"/>
            <a:endParaRPr lang="en-US" altLang="ko-KR" sz="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A3C01-F8B2-60FA-07B7-81A89BB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4" y="4201757"/>
            <a:ext cx="4595258" cy="1630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9657-615F-A05B-0CA7-2A52A5F86447}"/>
              </a:ext>
            </a:extLst>
          </p:cNvPr>
          <p:cNvSpPr/>
          <p:nvPr/>
        </p:nvSpPr>
        <p:spPr>
          <a:xfrm>
            <a:off x="921276" y="5190766"/>
            <a:ext cx="1347536" cy="35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7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034EE1-606B-3130-5D06-0372FE524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40"/>
          <a:stretch/>
        </p:blipFill>
        <p:spPr>
          <a:xfrm>
            <a:off x="570015" y="4223555"/>
            <a:ext cx="7370827" cy="944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850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실행합니다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권장합니다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예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</a:t>
            </a:r>
            <a:r>
              <a:rPr lang="ko-KR" altLang="en-US" dirty="0"/>
              <a:t>설치 쉘 스크립트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en-US" altLang="ko-KR" err="1"/>
              <a:t>Timezone</a:t>
            </a:r>
            <a:r>
              <a:rPr lang="en-US" altLang="ko-KR"/>
              <a:t> </a:t>
            </a:r>
            <a:r>
              <a:rPr lang="ko-KR" altLang="en-US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sudo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 ln -sf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usr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/share/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zoneinfo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/Asia/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Seoul 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etc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/localtime</a:t>
            </a:r>
          </a:p>
          <a:p>
            <a:r>
              <a:rPr lang="en-US" altLang="ko-KR"/>
              <a:t> 01~15 </a:t>
            </a:r>
            <a:r>
              <a:rPr lang="ko-KR" altLang="en-US"/>
              <a:t>설치 스크립트를 모두 실행하였다면 </a:t>
            </a:r>
            <a:r>
              <a:rPr lang="en-US" altLang="ko-KR"/>
              <a:t>/opt/install </a:t>
            </a:r>
            <a:r>
              <a:rPr lang="ko-KR" altLang="en-US"/>
              <a:t>디렉토리 아래의 </a:t>
            </a:r>
            <a:r>
              <a:rPr lang="en-US" altLang="ko-KR"/>
              <a:t>‘restart_services.sh’ </a:t>
            </a:r>
            <a:r>
              <a:rPr lang="ko-KR" altLang="en-US"/>
              <a:t>스크립트를 실행해주세요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 kern="0" spc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altLang="ko-KR" kern="0">
                <a:solidFill>
                  <a:srgbClr val="000000"/>
                </a:solidFill>
              </a:rPr>
              <a:t>※ </a:t>
            </a:r>
            <a:r>
              <a:rPr lang="ko-KR" altLang="en-US" kern="0">
                <a:solidFill>
                  <a:srgbClr val="000000"/>
                </a:solidFill>
              </a:rPr>
              <a:t>설치 스크립트에 대한 상세한 내용은 </a:t>
            </a:r>
            <a:r>
              <a:rPr lang="en-US" altLang="ko-KR" kern="0">
                <a:solidFill>
                  <a:srgbClr val="000000"/>
                </a:solidFill>
              </a:rPr>
              <a:t>&lt;</a:t>
            </a:r>
            <a:r>
              <a:rPr lang="en-US" altLang="ko-KR" kern="0">
                <a:solidFill>
                  <a:srgbClr val="000000"/>
                </a:solidFill>
                <a:hlinkClick r:id="rId3"/>
              </a:rPr>
              <a:t>MOS Cloud Manual Details.pdf</a:t>
            </a:r>
            <a:r>
              <a:rPr lang="en-US" altLang="ko-KR" kern="0">
                <a:solidFill>
                  <a:srgbClr val="000000"/>
                </a:solidFill>
              </a:rPr>
              <a:t>&gt; </a:t>
            </a:r>
            <a:r>
              <a:rPr lang="ko-KR" altLang="en-US" kern="0">
                <a:solidFill>
                  <a:srgbClr val="000000"/>
                </a:solidFill>
              </a:rPr>
              <a:t>문서를 참조바랍니다</a:t>
            </a:r>
            <a:r>
              <a:rPr lang="en-US" altLang="ko-KR" kern="0">
                <a:solidFill>
                  <a:srgbClr val="000000"/>
                </a:solidFill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13CD7D-A9AE-9B2C-F66A-A5E750502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15" y="1789923"/>
            <a:ext cx="3658111" cy="228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F413A5-1E61-2DF1-542C-E2C86D2D5B13}"/>
              </a:ext>
            </a:extLst>
          </p:cNvPr>
          <p:cNvSpPr/>
          <p:nvPr/>
        </p:nvSpPr>
        <p:spPr>
          <a:xfrm>
            <a:off x="6184300" y="4427621"/>
            <a:ext cx="1412783" cy="26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AC32A-561B-07B9-9C03-47D228CB6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40"/>
          <a:stretch/>
        </p:blipFill>
        <p:spPr>
          <a:xfrm>
            <a:off x="570015" y="2344928"/>
            <a:ext cx="7370827" cy="9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주요 패키지 버전 확인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MariaDB : 10.5.9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/>
              <a:t>InfluxDB</a:t>
            </a:r>
            <a:r>
              <a:rPr lang="en-US" altLang="ko-KR" sz="1200" dirty="0"/>
              <a:t> : 2.6.1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Grafana : 8.3.2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Python : 3.8.10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3C19-546C-ED23-D74E-BC18A9A0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5" y="1925144"/>
            <a:ext cx="7830643" cy="1075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59E245-8283-0D9F-88AA-108D15D6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75" y="3186302"/>
            <a:ext cx="4382112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AC9D0-BA6E-94FD-D472-CA7CD1BD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75" y="4096323"/>
            <a:ext cx="380100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1775627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(1)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아래와 다른 내용을 입력할 경우 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1985208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2833051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3957158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347738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4738318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5700477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1780391"/>
            <a:ext cx="4018313" cy="20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42072-E6F4-0B90-818E-B66D00F7DE7C}"/>
              </a:ext>
            </a:extLst>
          </p:cNvPr>
          <p:cNvSpPr txBox="1"/>
          <p:nvPr/>
        </p:nvSpPr>
        <p:spPr>
          <a:xfrm>
            <a:off x="2326640" y="2929937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0AA0-1E12-5BF7-79B3-715AAD60C44A}"/>
              </a:ext>
            </a:extLst>
          </p:cNvPr>
          <p:cNvSpPr txBox="1"/>
          <p:nvPr/>
        </p:nvSpPr>
        <p:spPr>
          <a:xfrm>
            <a:off x="3081746" y="3114603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(2)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–u root –p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순서대로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create schema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source /opt/install/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smartfactory.sql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show databases;</a:t>
            </a: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g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'@'localhost' identified by 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'sfPassword123!@#';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flush privileges;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exit;</a:t>
            </a: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38" y="2049696"/>
            <a:ext cx="2648545" cy="142846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24101</TotalTime>
  <Words>1543</Words>
  <Application>Microsoft Office PowerPoint</Application>
  <PresentationFormat>와이드스크린</PresentationFormat>
  <Paragraphs>392</Paragraphs>
  <Slides>26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에스코어 드림 8 Heavy</vt:lpstr>
      <vt:lpstr>에스코어 드림 3 Light</vt:lpstr>
      <vt:lpstr>맑은 고딕</vt:lpstr>
      <vt:lpstr>Wingdings</vt:lpstr>
      <vt:lpstr>에스코어 드림 4 Regular</vt:lpstr>
      <vt:lpstr>에스코어 드림 6 Bold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39</cp:revision>
  <dcterms:created xsi:type="dcterms:W3CDTF">2022-12-05T08:12:07Z</dcterms:created>
  <dcterms:modified xsi:type="dcterms:W3CDTF">2023-08-31T00:51:47Z</dcterms:modified>
</cp:coreProperties>
</file>